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252285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осадки (дождь, снег), гололед. Ветер 9-14, утром и днем порывы 15-20 м/с. Температура воздуха ночью около 0 градусов, днем 4-6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ноября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осадки (дождь, снег), гололед. Ветер 9-14, порывы 15-20 м/с. Температура воздуха ночью около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 градусов.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5261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14136</TotalTime>
  <Words>574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2398</cp:revision>
  <cp:lastPrinted>2021-07-01T03:56:27Z</cp:lastPrinted>
  <dcterms:created xsi:type="dcterms:W3CDTF">2018-03-27T06:03:00Z</dcterms:created>
  <dcterms:modified xsi:type="dcterms:W3CDTF">2022-11-03T09:32:03Z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