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57" autoAdjust="0"/>
  </p:normalViewPr>
  <p:slideViewPr>
    <p:cSldViewPr showGuides="1">
      <p:cViewPr varScale="1">
        <p:scale>
          <a:sx n="64" d="100"/>
          <a:sy n="64" d="100"/>
        </p:scale>
        <p:origin x="396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65574780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№307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ноября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ноября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ноября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04 ноября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днем дождь. В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етер южный, юго-западный 9-14, днем порывы 18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ночью и днем 4-6 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оября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ноября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без осадков. Ветер западный 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воздуха 0-2 мороза.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267737"/>
            <a:ext cx="4814335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ноября, </a:t>
            </a:r>
            <a:r>
              <a:rPr lang="ru-RU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 2022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01496" y="329050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0768575"/>
              </p:ext>
            </p:extLst>
          </p:nvPr>
        </p:nvGraphicFramePr>
        <p:xfrm>
          <a:off x="5043602" y="4178697"/>
          <a:ext cx="4691064" cy="22286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1"/>
            <a:ext cx="4294190" cy="1712097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1720" y="4280161"/>
              <a:ext cx="1896673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14556</TotalTime>
  <Words>561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Аяулым Кадылбекова</cp:lastModifiedBy>
  <cp:revision>2459</cp:revision>
  <cp:lastPrinted>2021-07-01T03:56:27Z</cp:lastPrinted>
  <dcterms:created xsi:type="dcterms:W3CDTF">2018-03-27T06:03:00Z</dcterms:created>
  <dcterms:modified xsi:type="dcterms:W3CDTF">2022-11-03T09:26:52Z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