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03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64472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04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 көктайғақ. Шығыстан жел соғады, күші 9-14, күндіз екпіні 15-20 м/с. Ауа температурасы түнде 0-2 градус аяз, күндіз 1-3 градус жылы.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көктайғақ. Батыстан,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аяз</a:t>
            </a:r>
            <a:r>
              <a:rPr lang="ru-RU" sz="1100" smtClean="0">
                <a:latin typeface="Times New Roman" pitchFamily="18" charset="0"/>
                <a:cs typeface="Times New Roman" pitchFamily="18" charset="0"/>
              </a:rPr>
              <a:t>.</a:t>
            </a:r>
            <a:r>
              <a:rPr lang="ru-RU" altLang="en-US" sz="110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04 қарашада</a:t>
            </a:r>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83670" y="765519"/>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13067</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2417</cp:revision>
  <cp:lastPrinted>2021-07-01T03:56:27Z</cp:lastPrinted>
  <dcterms:created xsi:type="dcterms:W3CDTF">2018-03-27T06:03:00Z</dcterms:created>
  <dcterms:modified xsi:type="dcterms:W3CDTF">2022-11-03T08:51:48Z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