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66258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307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03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9880680"/>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04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03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К</a:t>
            </a:r>
            <a:r>
              <a:rPr lang="kk-KZ" sz="1100" dirty="0" smtClean="0">
                <a:latin typeface="Times New Roman" pitchFamily="18" charset="0"/>
                <a:cs typeface="Times New Roman" pitchFamily="18" charset="0"/>
              </a:rPr>
              <a:t>өшпелі бұлтты, түнде аздаған жауын-шашын (жаңбыр, қар). Түнде және таңертең тұман, көктайғақ. Жел солтүстік-батыстан, батыстан соғады, күші 9-14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2-4 градус аяз, күндіз 1-3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қарашадан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a:t>
            </a:r>
            <a:r>
              <a:rPr lang="kk-KZ" sz="1100" dirty="0" smtClean="0">
                <a:latin typeface="Times New Roman" pitchFamily="18" charset="0"/>
                <a:cs typeface="Times New Roman" pitchFamily="18" charset="0"/>
              </a:rPr>
              <a:t>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16551</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2968</cp:revision>
  <cp:lastPrinted>2021-07-01T03:56:27Z</cp:lastPrinted>
  <dcterms:created xsi:type="dcterms:W3CDTF">2018-03-27T06:03:00Z</dcterms:created>
  <dcterms:modified xsi:type="dcterms:W3CDTF">2022-11-03T09:16:24Z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