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ноября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dirty="0" smtClean="0"/>
              <a:t>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дождь. Ветер юго-западный с переходом на северо-западный 8-13 м/с. Температура воздуха ночью 5-7, днем 13-15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 первой половине ночи дождь.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северо-западный 8-13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3-5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4290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12936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2431</cp:revision>
  <cp:lastPrinted>2021-07-01T03:56:27Z</cp:lastPrinted>
  <dcterms:created xsi:type="dcterms:W3CDTF">2018-03-27T06:03:00Z</dcterms:created>
  <dcterms:modified xsi:type="dcterms:W3CDTF">2022-11-03T09:19:42Z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