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852CF1C-A287-4F0B-B466-42132246564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924349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B4424-8979-43D9-8B15-3DBD0CF201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ED73A-1E1F-4E88-A669-CCC9B380EE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A6AFC-44E2-4C7B-81D9-6658AF5E4B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D9313-EEF4-4BF4-8C88-175F660430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CFCB0-9685-405D-B8F0-6A57826D0A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DBD58-BC67-4C02-8E62-4C3E68F057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6EB34-D363-452D-BA19-ED5FCE7F2B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DC319-DE02-4774-B2AC-5985AC633C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B4201-C761-49D4-92F2-8039EAEFCA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602B8-B0AB-455E-BFDC-50E33A9DD3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4BCCB-314E-45C4-904A-8077BC9AF1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D8E7AEB-21F7-41C8-B3D0-BB837BFC07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307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03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04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Облачно с прояснением, без существенных осадков. Ночью и утром туман. Ветер 2-7 м/с. Температура воздуха ночью 4-6, днем 11-13 тепла.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временами дождь. Ветер 2-7 м/с. Температура воздуха 5-7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04 ноября, ночью 05 ноября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 ноября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72279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14655</TotalTime>
  <Words>765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2779</cp:revision>
  <cp:lastPrinted>2021-07-01T09:11:30Z</cp:lastPrinted>
  <dcterms:created xsi:type="dcterms:W3CDTF">2018-03-27T06:03:00Z</dcterms:created>
  <dcterms:modified xsi:type="dcterms:W3CDTF">2022-11-03T09:15:29Z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