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389008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681" y="360211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75574941"/>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күннің екінші жартысында </a:t>
            </a:r>
            <a:r>
              <a:rPr lang="kk-KZ" sz="1100" dirty="0"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err="1" smtClean="0">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04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05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19317" y="286948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75396" y="2180764"/>
            <a:ext cx="482409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04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14710</TotalTime>
  <Words>588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2516</cp:revision>
  <cp:lastPrinted>2021-07-01T03:56:27Z</cp:lastPrinted>
  <dcterms:created xsi:type="dcterms:W3CDTF">2018-03-27T06:03:00Z</dcterms:created>
  <dcterms:modified xsi:type="dcterms:W3CDTF">2022-11-03T09:12:09Z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