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730430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 307</a:t>
                      </a:r>
                      <a:r>
                        <a:rPr lang="ru-RU"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0" baseline="0" dirty="0" smtClean="0">
                          <a:solidFill>
                            <a:schemeClr val="tx2">
                              <a:lumMod val="75000"/>
                            </a:schemeClr>
                          </a:solidFill>
                          <a:latin typeface="Times New Roman" panose="02020603050405020304" pitchFamily="18" charset="0"/>
                          <a:cs typeface="Times New Roman" panose="02020603050405020304" pitchFamily="18" charset="0"/>
                        </a:rPr>
                        <a:t> жыл 03 </a:t>
                      </a:r>
                      <a:r>
                        <a:rPr lang="kk-KZ" altLang="zh-CN" sz="1200" b="1" i="0" u="none" baseline="0" dirty="0" smtClean="0">
                          <a:solidFill>
                            <a:schemeClr val="tx2">
                              <a:lumMod val="75000"/>
                            </a:schemeClr>
                          </a:solidFill>
                          <a:latin typeface="Times New Roman" panose="02020603050405020304" pitchFamily="18" charset="0"/>
                          <a:cs typeface="Times New Roman" panose="02020603050405020304" pitchFamily="18" charset="0"/>
                        </a:rPr>
                        <a:t>қараша  </a:t>
                      </a:r>
                      <a:endParaRPr lang="zh-CN" altLang="x-none" sz="1200" b="1" i="0" u="none"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04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ea typeface="Calibri"/>
                <a:cs typeface="Times New Roman" pitchFamily="18" charset="0"/>
              </a:rPr>
              <a:t> Жауын-шашынсыз.</a:t>
            </a:r>
            <a:r>
              <a:rPr lang="kk-KZ" sz="1200" dirty="0" smtClean="0">
                <a:latin typeface="Times New Roman" pitchFamily="18" charset="0"/>
                <a:ea typeface="Times New Roman"/>
                <a:cs typeface="Times New Roman" pitchFamily="18" charset="0"/>
              </a:rPr>
              <a:t>  Түнде және таңертен тұман түседі.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соққан </a:t>
            </a:r>
            <a:r>
              <a:rPr lang="kk-KZ" sz="1200" smtClean="0">
                <a:latin typeface="Times New Roman" pitchFamily="18" charset="0"/>
                <a:cs typeface="Times New Roman" pitchFamily="18" charset="0"/>
              </a:rPr>
              <a:t>жел оңтүстік-батыс </a:t>
            </a:r>
            <a:r>
              <a:rPr lang="kk-KZ" sz="1200" dirty="0" smtClean="0">
                <a:latin typeface="Times New Roman" pitchFamily="18" charset="0"/>
                <a:cs typeface="Times New Roman" pitchFamily="18" charset="0"/>
              </a:rPr>
              <a:t>желіне ауысады, </a:t>
            </a:r>
            <a:r>
              <a:rPr lang="kk-KZ" sz="1200" dirty="0" smtClean="0">
                <a:latin typeface="Times New Roman" pitchFamily="18" charset="0"/>
                <a:ea typeface="Calibri"/>
                <a:cs typeface="Times New Roman" pitchFamily="18" charset="0"/>
              </a:rPr>
              <a:t>күші 9-14</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ea typeface="Calibri"/>
                <a:cs typeface="Times New Roman" pitchFamily="18" charset="0"/>
              </a:rPr>
              <a:t>Жауын-шашынсыз. </a:t>
            </a:r>
            <a:r>
              <a:rPr lang="kk-KZ" sz="1200" dirty="0" smtClean="0">
                <a:solidFill>
                  <a:prstClr val="black"/>
                </a:solidFill>
                <a:latin typeface="Times New Roman"/>
                <a:ea typeface="Times New Roman"/>
              </a:rPr>
              <a:t>О</a:t>
            </a:r>
            <a:r>
              <a:rPr lang="kk-KZ" sz="1200" dirty="0" smtClean="0">
                <a:solidFill>
                  <a:prstClr val="black"/>
                </a:solidFill>
                <a:latin typeface="Times New Roman"/>
                <a:ea typeface="Calibri"/>
              </a:rPr>
              <a:t>ңтүстік-батыс</a:t>
            </a:r>
            <a:r>
              <a:rPr lang="kk-KZ" sz="1200" dirty="0" smtClean="0">
                <a:latin typeface="Times New Roman"/>
                <a:ea typeface="Calibri"/>
              </a:rPr>
              <a:t>тан </a:t>
            </a:r>
            <a:r>
              <a:rPr lang="kk-KZ" sz="1200" dirty="0">
                <a:latin typeface="Times New Roman"/>
                <a:ea typeface="Calibri"/>
              </a:rPr>
              <a:t>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4-6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217597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14171</TotalTime>
  <Words>570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2739</cp:revision>
  <cp:lastPrinted>2022-11-03T06:42:36Z</cp:lastPrinted>
  <dcterms:created xsi:type="dcterms:W3CDTF">2018-03-27T06:03:00Z</dcterms:created>
  <dcterms:modified xsi:type="dcterms:W3CDTF">2022-11-03T09:10:22Z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