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57" autoAdjust="0"/>
  </p:normalViewPr>
  <p:slideViewPr>
    <p:cSldViewPr showGuides="1">
      <p:cViewPr varScale="1">
        <p:scale>
          <a:sx n="78" d="100"/>
          <a:sy n="78" d="100"/>
        </p:scale>
        <p:origin x="114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07158135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№305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ноября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ноября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02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утром и днем дождь. В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етер юго-восточный с переходом на юго-западный 9-14, днем порывы 18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и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4-6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Ветер юго-западный 7-12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воздуха 1-3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67737"/>
            <a:ext cx="4814335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ноября,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2022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1496" y="329050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809836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14522</TotalTime>
  <Words>565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2453</cp:revision>
  <cp:lastPrinted>2021-07-01T03:56:27Z</cp:lastPrinted>
  <dcterms:created xsi:type="dcterms:W3CDTF">2018-03-27T06:03:00Z</dcterms:created>
  <dcterms:modified xsi:type="dcterms:W3CDTF">2022-11-01T09:17:56Z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