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96090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02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осадки (преимущественно дождь)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Ветер юго-западный 9-14, днем порывы 15-20 м/с. Температура воздуха ночью 4-6, днем 8-10 тепла.</a:t>
            </a:r>
            <a:endParaRPr lang="ru-RU" sz="1050" dirty="0" smtClean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южный 9-14 м/с. Температура воздуха ночью 3-5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01.11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13704</TotalTime>
  <Words>616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2424</cp:revision>
  <cp:lastPrinted>2021-07-01T03:56:27Z</cp:lastPrinted>
  <dcterms:created xsi:type="dcterms:W3CDTF">2018-03-27T06:03:00Z</dcterms:created>
  <dcterms:modified xsi:type="dcterms:W3CDTF">2022-11-01T09:33:00Z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