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01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smtClean="0">
                <a:latin typeface="Times New Roman" pitchFamily="18" charset="0"/>
                <a:cs typeface="Times New Roman" pitchFamily="18" charset="0"/>
              </a:rPr>
              <a:t>Көшпелі бұлтты, жаңбыр, таңертең және күндіз қатты жаңбыр жауады</a:t>
            </a:r>
            <a:r>
              <a:rPr lang="uz-Cyrl-UZ"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ңтүстік-батыстан солтүстік-батысқа ауысатын жел соғады, күші 8-13, екпіні 15-20 м/с. Ауа температурасы түнде 9-11, күндіз               11-13 градус жылы болады</a:t>
            </a:r>
            <a:r>
              <a:rPr lang="kk-KZ" sz="1200" dirty="0" smtClean="0"/>
              <a:t>.</a:t>
            </a:r>
          </a:p>
          <a:p>
            <a:pPr indent="182563" algn="just"/>
            <a:r>
              <a:rPr lang="kk-KZ" altLang="ru-RU" sz="1200" b="1" dirty="0" smtClean="0">
                <a:latin typeface="Times New Roman" pitchFamily="18" charset="0"/>
                <a:cs typeface="Times New Roman" pitchFamily="18" charset="0"/>
              </a:rPr>
              <a:t>                                          03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02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03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жаңбыр жауады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екпіні 15-20 м/с. Ауа температурасы 5-7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500306"/>
            <a:ext cx="4714908"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жинақталуына 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8485" y="231231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61137" y="3345483"/>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1"/>
          <p:cNvSpPr>
            <a:spLocks noChangeArrowheads="1"/>
          </p:cNvSpPr>
          <p:nvPr/>
        </p:nvSpPr>
        <p:spPr bwMode="auto">
          <a:xfrm>
            <a:off x="122238" y="801688"/>
            <a:ext cx="48307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alt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13255</TotalTime>
  <Words>635</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2543</cp:revision>
  <cp:lastPrinted>2021-07-01T03:56:27Z</cp:lastPrinted>
  <dcterms:created xsi:type="dcterms:W3CDTF">2018-03-27T06:03:00Z</dcterms:created>
  <dcterms:modified xsi:type="dcterms:W3CDTF">2022-11-01T10:26:18Z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