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01 </a:t>
                      </a:r>
                      <a:r>
                        <a:rPr lang="kk-KZ" altLang="ru-RU" sz="1200" b="1" i="1" dirty="0" smtClean="0">
                          <a:solidFill>
                            <a:srgbClr val="000000"/>
                          </a:solidFill>
                          <a:latin typeface="Times New Roman" pitchFamily="18" charset="0"/>
                          <a:cs typeface="Times New Roman" pitchFamily="18" charset="0"/>
                        </a:rPr>
                        <a:t>қараша</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02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жауын-шашын (жаңбыр, қар), көктайғақ. Оңтүстік-шығыстан жел соғады, күші 9-14, күндіз екпіні 15-20 м/с. Ауа температурасы түнде 1 градус аяз-1 градус жылы, күндіз 4-6 градус жылы.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Түнде</a:t>
            </a:r>
            <a:r>
              <a:rPr lang="kk-KZ" sz="1100" dirty="0" smtClean="0">
                <a:latin typeface="Times New Roman" pitchFamily="18" charset="0"/>
                <a:cs typeface="Times New Roman" pitchFamily="18" charset="0"/>
              </a:rPr>
              <a:t> жауын-шашын (жаңбыр, қар), көктайғақ. Оңтүстік-шығыстан,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02 қарашада</a:t>
            </a:r>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13062</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2415</cp:revision>
  <cp:lastPrinted>2021-07-01T03:56:27Z</cp:lastPrinted>
  <dcterms:created xsi:type="dcterms:W3CDTF">2018-03-27T06:03:00Z</dcterms:created>
  <dcterms:modified xsi:type="dcterms:W3CDTF">2022-11-01T09:38:28Z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