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35549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305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47760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02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01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02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r>
              <a:rPr lang="ru-RU" sz="1100" dirty="0" smtClean="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жауын-шашын (жаңбыр, қар). Түнде және таңертең көктайғақ, жаяу бұрқасын. Жел солтүстік-батыстан, батыстан соғады, күші 9-14, екпіні 18 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1 градус аяз-1 градус жылы, күндіз 2-4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02</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қарашадан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a:latin typeface="Times New Roman" pitchFamily="18" charset="0"/>
                <a:cs typeface="Times New Roman" pitchFamily="18" charset="0"/>
              </a:rPr>
              <a:t>Б</a:t>
            </a:r>
            <a:r>
              <a:rPr lang="kk-KZ" sz="110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жауын-шашын (жаңбыр, қар), көктайғақ.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a:t>
            </a:r>
            <a:r>
              <a:rPr lang="kk-KZ" sz="1100" dirty="0" smtClean="0">
                <a:latin typeface="Times New Roman" pitchFamily="18" charset="0"/>
                <a:cs typeface="Times New Roman" pitchFamily="18" charset="0"/>
              </a:rPr>
              <a:t>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16532</TotalTime>
  <Words>609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2961</cp:revision>
  <cp:lastPrinted>2021-07-01T03:56:27Z</cp:lastPrinted>
  <dcterms:created xsi:type="dcterms:W3CDTF">2018-03-27T06:03:00Z</dcterms:created>
  <dcterms:modified xsi:type="dcterms:W3CDTF">2022-11-01T09:58:56Z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