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90854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01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01</a:t>
            </a:r>
            <a:r>
              <a:rPr lang="kk-KZ" altLang="ru-RU" sz="1200" b="1" smtClean="0">
                <a:latin typeface="Times New Roman" panose="02020603050405020304" pitchFamily="18" charset="0"/>
                <a:cs typeface="Times New Roman" panose="02020603050405020304" pitchFamily="18" charset="0"/>
              </a:rPr>
              <a:t> 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02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Күндіз жаңбыр жауады</a:t>
            </a:r>
            <a:r>
              <a:rPr lang="kk-KZ" sz="1200" dirty="0" smtClean="0">
                <a:solidFill>
                  <a:prstClr val="black"/>
                </a:solidFill>
                <a:latin typeface="Times New Roman" pitchFamily="18" charset="0"/>
                <a:ea typeface="Calibri"/>
                <a:cs typeface="Times New Roman" pitchFamily="18" charset="0"/>
              </a:rPr>
              <a:t>.</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cs typeface="Times New Roman" pitchFamily="18" charset="0"/>
              </a:rPr>
              <a:t>Оңтүстік-шығыстан соғатын жел оңтүстік-батыс желіне ауысады</a:t>
            </a:r>
            <a:r>
              <a:rPr lang="kk-KZ" sz="1200" dirty="0" smtClean="0">
                <a:latin typeface="Times New Roman" pitchFamily="18" charset="0"/>
                <a:ea typeface="Calibri"/>
                <a:cs typeface="Times New Roman" pitchFamily="18" charset="0"/>
              </a:rPr>
              <a:t>, </a:t>
            </a:r>
            <a:r>
              <a:rPr lang="kk-KZ" sz="1200" dirty="0">
                <a:latin typeface="Times New Roman" pitchFamily="18" charset="0"/>
                <a:ea typeface="Calibri"/>
                <a:cs typeface="Times New Roman" pitchFamily="18" charset="0"/>
              </a:rPr>
              <a:t>күші </a:t>
            </a:r>
            <a:r>
              <a:rPr lang="kk-KZ" sz="1200" dirty="0" smtClean="0">
                <a:latin typeface="Times New Roman" pitchFamily="18" charset="0"/>
                <a:ea typeface="Calibri"/>
                <a:cs typeface="Times New Roman" pitchFamily="18" charset="0"/>
              </a:rPr>
              <a:t>9-14, екпіні 15-20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Кей уақытта жаңбыр жауады. </a:t>
            </a:r>
            <a:r>
              <a:rPr lang="kk-KZ" sz="1200" dirty="0" smtClean="0">
                <a:solidFill>
                  <a:prstClr val="black"/>
                </a:solidFill>
                <a:latin typeface="Times New Roman"/>
                <a:ea typeface="Times New Roman"/>
              </a:rPr>
              <a:t>О</a:t>
            </a:r>
            <a:r>
              <a:rPr lang="kk-KZ" sz="1200" dirty="0" smtClean="0">
                <a:solidFill>
                  <a:prstClr val="black"/>
                </a:solidFill>
                <a:latin typeface="Times New Roman"/>
                <a:ea typeface="Calibri"/>
              </a:rPr>
              <a:t>ңтүстік-шығыс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5-7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14161</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2730</cp:revision>
  <cp:lastPrinted>2022-11-01T06:51:56Z</cp:lastPrinted>
  <dcterms:created xsi:type="dcterms:W3CDTF">2018-03-27T06:03:00Z</dcterms:created>
  <dcterms:modified xsi:type="dcterms:W3CDTF">2022-11-01T09:48:29Z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