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6632771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№305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ноября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1106388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ноября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Без осадков. 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етер юго-восточный 7-12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мороза,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но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08561" y="233666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5" name="TextBox 15"/>
          <p:cNvSpPr txBox="1"/>
          <p:nvPr/>
        </p:nvSpPr>
        <p:spPr>
          <a:xfrm>
            <a:off x="4990980" y="344125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2104" y="4411868"/>
            <a:ext cx="4291013" cy="1793249"/>
            <a:chOff x="531522" y="3931523"/>
            <a:chExt cx="4291013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17440</TotalTime>
  <Words>585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2475</cp:revision>
  <cp:lastPrinted>2021-07-01T03:56:27Z</cp:lastPrinted>
  <dcterms:created xsi:type="dcterms:W3CDTF">2018-03-27T06:03:00Z</dcterms:created>
  <dcterms:modified xsi:type="dcterms:W3CDTF">2022-11-01T09:43:42Z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