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ноября,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9530517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Днем осадки (дождь, снег), гололед. Ветер юго-восточный 9-14, днем порывы 15-20 м/с. Температура воздуха ночью 1 мороза-1 тепла, днем 4-6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ноября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 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Ночью осадки (дождь, снег), гололед. Ветер юго-восточный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0-2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13193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2440</cp:revision>
  <cp:lastPrinted>2021-07-01T03:56:27Z</cp:lastPrinted>
  <dcterms:created xsi:type="dcterms:W3CDTF">2018-03-27T06:03:00Z</dcterms:created>
  <dcterms:modified xsi:type="dcterms:W3CDTF">2022-11-01T09:39:22Z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