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қар жауады. Күндіз жаяу бұрқасын болады. Оңтүстік-батыстан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градус суық,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endParaRPr lang="kk-KZ"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3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қар </a:t>
            </a:r>
            <a:r>
              <a:rPr lang="ru-RU" sz="1200" dirty="0" err="1" smtClean="0">
                <a:latin typeface="Times New Roman" pitchFamily="18" charset="0"/>
                <a:cs typeface="Times New Roman" pitchFamily="18" charset="0"/>
              </a:rPr>
              <a:t>жауады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069226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486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198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F15BFF72-9C97-FE97-8F64-E9656A0AB78E}"/>
              </a:ext>
            </a:extLst>
          </p:cNvPr>
          <p:cNvSpPr txBox="1"/>
          <p:nvPr/>
        </p:nvSpPr>
        <p:spPr>
          <a:xfrm>
            <a:off x="357486" y="769303"/>
            <a:ext cx="4953000" cy="369332"/>
          </a:xfrm>
          <a:prstGeom prst="rect">
            <a:avLst/>
          </a:prstGeom>
          <a:noFill/>
        </p:spPr>
        <p:txBody>
          <a:bodyPr wrap="square">
            <a:spAutoFit/>
          </a:bodyPr>
          <a:lstStyle/>
          <a:p>
            <a:r>
              <a:rPr lang="kk-KZ" sz="1800" dirty="0">
                <a:latin typeface="Times New Roman" panose="02020603050405020304" pitchFamily="18" charset="0"/>
                <a:cs typeface="Times New Roman" panose="02020603050405020304" pitchFamily="18" charset="0"/>
              </a:rPr>
              <a:t>Ұсыныстар жоқ</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13669</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2487</cp:revision>
  <cp:lastPrinted>2021-07-01T07:38:07Z</cp:lastPrinted>
  <dcterms:created xsi:type="dcterms:W3CDTF">2018-03-27T06:03:00Z</dcterms:created>
  <dcterms:modified xsi:type="dcterms:W3CDTF">2022-11-01T08:55:47Z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