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2418396"/>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a:t>
            </a:r>
            <a:r>
              <a:rPr lang="kk-KZ" sz="1200" b="1" dirty="0">
                <a:latin typeface="Times New Roman" panose="02020603050405020304" pitchFamily="18" charset="0"/>
                <a:cs typeface="Times New Roman" panose="02020603050405020304" pitchFamily="18" charset="0"/>
              </a:rPr>
              <a:t>қараша </a:t>
            </a: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01 қараша 2022 ж. сағ. 21-ден 02 қараша 2022 ж. сағ. 21 дейін</a:t>
            </a:r>
          </a:p>
          <a:p>
            <a:pPr algn="just"/>
            <a:r>
              <a:rPr lang="ru-RU" sz="1200" dirty="0" smtClean="0">
                <a:latin typeface="Times New Roman" panose="02020603050405020304" pitchFamily="18" charset="0"/>
                <a:cs typeface="Times New Roman" panose="02020603050405020304" pitchFamily="18" charset="0"/>
              </a:rPr>
              <a:t>Т</a:t>
            </a:r>
            <a:r>
              <a:rPr lang="kk-KZ" sz="1200" dirty="0" smtClean="0">
                <a:latin typeface="Times New Roman" panose="02020603050405020304" pitchFamily="18" charset="0"/>
                <a:cs typeface="Times New Roman" panose="02020603050405020304" pitchFamily="18" charset="0"/>
              </a:rPr>
              <a:t>үнде және күндіз </a:t>
            </a:r>
            <a:r>
              <a:rPr lang="ru-RU" sz="1200" dirty="0" err="1">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оңтүстік-шығысқа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03 қараша</a:t>
            </a:r>
          </a:p>
          <a:p>
            <a:pPr lvl="0" algn="ctr"/>
            <a:r>
              <a:rPr lang="kk-KZ" sz="1200" b="1" dirty="0" smtClean="0">
                <a:latin typeface="Times New Roman" panose="02020603050405020304" pitchFamily="18" charset="0"/>
                <a:cs typeface="Times New Roman" panose="02020603050405020304" pitchFamily="18" charset="0"/>
              </a:rPr>
              <a:t> 02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аяз</a:t>
            </a:r>
            <a:r>
              <a:rPr lang="ru-RU" sz="1200" dirty="0">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14861</TotalTime>
  <Words>574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2559</cp:revision>
  <cp:lastPrinted>2021-07-01T07:38:07Z</cp:lastPrinted>
  <dcterms:created xsi:type="dcterms:W3CDTF">2018-03-27T06:03:00Z</dcterms:created>
  <dcterms:modified xsi:type="dcterms:W3CDTF">2022-11-01T09:30:37Z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