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440185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30302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тепла.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88850" y="242698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4976287" y="357796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81831"/>
            <a:ext cx="4291013" cy="965989"/>
            <a:chOff x="527699" y="3979586"/>
            <a:chExt cx="4291013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16762</TotalTime>
  <Words>571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2433</cp:revision>
  <cp:lastPrinted>2021-10-14T11:15:53Z</cp:lastPrinted>
  <dcterms:created xsi:type="dcterms:W3CDTF">2018-03-27T06:03:00Z</dcterms:created>
  <dcterms:modified xsi:type="dcterms:W3CDTF">2022-11-01T09:41:23Z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