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 ноября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8685230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ноября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ноя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дождь, утром и днем сильный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8-13,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9-11, днем 11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	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дождь. Ветер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северо-западный 8-13, порывы 15-20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 5-7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02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ноября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67314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12936</TotalTime>
  <Words>588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2428</cp:revision>
  <cp:lastPrinted>2021-07-01T03:56:27Z</cp:lastPrinted>
  <dcterms:created xsi:type="dcterms:W3CDTF">2018-03-27T06:03:00Z</dcterms:created>
  <dcterms:modified xsi:type="dcterms:W3CDTF">2022-11-01T10:26:32Z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