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273115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№305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ноября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47887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снег). Ночью и утром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гололед, низовая метель.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18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2-4 тепла.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02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03 ноября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(дождь, снег)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гололед.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м/с, порывы 15-20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16838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2811</cp:revision>
  <cp:lastPrinted>2021-07-01T03:56:27Z</cp:lastPrinted>
  <dcterms:created xsi:type="dcterms:W3CDTF">2018-03-27T06:03:00Z</dcterms:created>
  <dcterms:modified xsi:type="dcterms:W3CDTF">2022-11-01T09:59:01Z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