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239498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осадки (дождь, снег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,) туман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9-14, порывы 15-20 м/с. Температура воздуха ночью 0-2, днем 3-5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ноября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0-2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975642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14126</TotalTime>
  <Words>554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2394</cp:revision>
  <cp:lastPrinted>2021-07-01T03:56:27Z</cp:lastPrinted>
  <dcterms:created xsi:type="dcterms:W3CDTF">2018-03-27T06:03:00Z</dcterms:created>
  <dcterms:modified xsi:type="dcterms:W3CDTF">2022-11-01T09:28:09Z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