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F810D1-91C8-4752-840F-9339DB374AF0}" v="2" dt="2022-10-29T10:08:23.1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снег. Днем низовая метель. Ветер юго-западный 9-14, днем порывы 15-20 м/с. Температура воздуха ночью 1-3 мороза, днем 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1-3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827007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486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198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ноября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4DB7029-9C20-3D75-9F59-38DD89F48787}"/>
              </a:ext>
            </a:extLst>
          </p:cNvPr>
          <p:cNvSpPr txBox="1"/>
          <p:nvPr/>
        </p:nvSpPr>
        <p:spPr>
          <a:xfrm>
            <a:off x="317284" y="684055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13822</TotalTime>
  <Words>616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2510</cp:revision>
  <cp:lastPrinted>2021-02-03T11:37:00Z</cp:lastPrinted>
  <dcterms:created xsi:type="dcterms:W3CDTF">2018-03-27T06:03:00Z</dcterms:created>
  <dcterms:modified xsi:type="dcterms:W3CDTF">2022-11-01T08:56:37Z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