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11375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01 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/>
              <a:t>           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дождь. Ветер юго-восточный с переходом на юго- западный 9-14, порывы 15-20 м/с. Температура воздуха ночью 7-9,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Временами дождь. Ветер юго-восточный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 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1033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14179</TotalTime>
  <Words>589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2730</cp:revision>
  <cp:lastPrinted>2022-11-01T06:45:42Z</cp:lastPrinted>
  <dcterms:created xsi:type="dcterms:W3CDTF">2018-03-27T06:03:00Z</dcterms:created>
  <dcterms:modified xsi:type="dcterms:W3CDTF">2022-11-01T09:48:34Z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