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488332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a:latin typeface="Times New Roman" panose="02020603050405020304" pitchFamily="18" charset="0"/>
                <a:cs typeface="Times New Roman" panose="02020603050405020304" pitchFamily="18" charset="0"/>
              </a:rPr>
              <a:t>қараша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7"/>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dirty="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2-4 аяз, күндіз 7-9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kk-KZ" sz="1100" b="1">
                <a:latin typeface="Times New Roman" panose="02020603050405020304" pitchFamily="18" charset="0"/>
                <a:cs typeface="Times New Roman" panose="02020603050405020304" pitchFamily="18" charset="0"/>
              </a:rPr>
              <a:t>қараша</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 (жаңбыр, қар).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Онтүстіктен жел соғады, күші 9-14, </a:t>
            </a:r>
            <a:r>
              <a:rPr lang="kk-KZ" sz="1100" dirty="0">
                <a:latin typeface="Times New Roman" panose="02020603050405020304" pitchFamily="18" charset="0"/>
                <a:cs typeface="Times New Roman" panose="02020603050405020304" pitchFamily="18" charset="0"/>
              </a:rPr>
              <a:t>екпіні 18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17680</TotalTime>
  <Words>569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2930</cp:revision>
  <cp:lastPrinted>2022-05-31T05:49:59Z</cp:lastPrinted>
  <dcterms:created xsi:type="dcterms:W3CDTF">2018-03-27T06:03:00Z</dcterms:created>
  <dcterms:modified xsi:type="dcterms:W3CDTF">2022-11-01T09:34:57Z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