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022AA94-9D53-42FF-AEC1-631463F7596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7971F-9E94-4185-A515-5D09C387FC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A7F3B-A746-4C20-9653-162D7CE08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5C24F-D6E6-4F57-BD85-C8A68B7180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DC0D8-EC61-4C3C-AA0F-0CEEBE06B4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1794C-80DC-4B5F-A308-DAE6F0D30C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F70FD-3548-496D-A705-55A7A8DBB2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D116F-F803-444F-A9C5-93BA3BC1A6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A68C9-0254-41C0-AF6A-DDD8F20B57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4B228-D1D0-4BB2-A316-020449D3A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A48A1-EC44-4317-997C-6C8CF4DA8A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B9623-0A43-4E94-9EFA-3EB081003C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A171580-1BD0-4015-96E4-5ECB81E39A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ноября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2-7, днем порывы 12 м/с. Температура воздуха ночью 5-7, днем 14-16 тепла.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дождь. Ветер 2-7, порывы 12 м/с. Температура воздуха 7-9 тепла</a:t>
            </a:r>
            <a:r>
              <a:rPr lang="ru-RU" altLang="ru-RU" b="1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02 ноября, ночью 03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накоплени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1846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106363" y="91044"/>
            <a:ext cx="48228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kk-KZ" sz="1400" b="1" dirty="0" smtClean="0">
                <a:solidFill>
                  <a:srgbClr val="000000"/>
                </a:solidFill>
                <a:cs typeface="Times New Roman" pitchFamily="18" charset="0"/>
                <a:sym typeface="+mn-ea"/>
              </a:rPr>
              <a:t>ПРИ ПРЕДОСТАВЛЕНИИ ПРЕДУПРЕЖДЕНИЙ О НМУ РАЗЛИЧНОЙ СТЕПЕНИ РЕКОМЕНДУЕТСЯ ПРИДЕРЖИВАТЬСЯ СЛЕДУЮЩИХ МЕР</a:t>
            </a:r>
            <a:endParaRPr lang="ru-RU" sz="1400" b="1" dirty="0" smtClean="0">
              <a:solidFill>
                <a:srgbClr val="000000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128587" y="738377"/>
            <a:ext cx="480715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препараты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14654</TotalTime>
  <Words>796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2775</cp:revision>
  <cp:lastPrinted>2021-07-01T09:11:30Z</cp:lastPrinted>
  <dcterms:created xsi:type="dcterms:W3CDTF">2018-03-27T06:03:00Z</dcterms:created>
  <dcterms:modified xsi:type="dcterms:W3CDTF">2022-11-01T10:06:01Z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