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kk-KZ" sz="1200" b="1"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02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5-10 м/с. Ауа температурасы </a:t>
            </a:r>
            <a:r>
              <a:rPr lang="kk-KZ" sz="1200" smtClean="0">
                <a:latin typeface="Times New Roman" pitchFamily="18" charset="0"/>
                <a:cs typeface="Times New Roman" pitchFamily="18" charset="0"/>
              </a:rPr>
              <a:t>түнде 2-4 градус аяз, күндіз 16-18 </a:t>
            </a:r>
            <a:r>
              <a:rPr lang="kk-KZ" sz="1200" dirty="0" smtClean="0">
                <a:latin typeface="Times New Roman" pitchFamily="18" charset="0"/>
                <a:cs typeface="Times New Roman" pitchFamily="18" charset="0"/>
              </a:rPr>
              <a:t>градус жылы.</a:t>
            </a:r>
          </a:p>
          <a:p>
            <a:r>
              <a:rPr lang="kk-KZ" alt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KZ" pitchFamily="18" charset="0"/>
                <a:ea typeface="Times New Roman KZ" pitchFamily="18" charset="0"/>
              </a:rPr>
              <a:t>03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012</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03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2-4 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cs typeface="Times New Roman" pitchFamily="18" charset="0"/>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03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13665</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2682</cp:revision>
  <cp:lastPrinted>2021-07-01T03:56:27Z</cp:lastPrinted>
  <dcterms:created xsi:type="dcterms:W3CDTF">2018-03-27T06:03:00Z</dcterms:created>
  <dcterms:modified xsi:type="dcterms:W3CDTF">2022-11-01T09:47:05Z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