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2" y="6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808678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02, ночью 03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33459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01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дождь. Ветер северо-западный, 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9-14, порывы 15-20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6-8, днем 10-12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03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9-14, порывы 15-20 м/с. Температура воздуха ночью 8-10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15785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2444</cp:revision>
  <cp:lastPrinted>2021-10-15T03:50:29Z</cp:lastPrinted>
  <dcterms:created xsi:type="dcterms:W3CDTF">2018-03-27T06:03:00Z</dcterms:created>
  <dcterms:modified xsi:type="dcterms:W3CDTF">2022-11-01T08:53:57Z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