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354BADBC-9EE8-438E-8351-D300E0132929}"/>
    <pc:docChg chg="modSld">
      <pc:chgData name="Moldir Kabdualieva" userId="df42278df007c026" providerId="LiveId" clId="{354BADBC-9EE8-438E-8351-D300E0132929}" dt="2022-10-30T09:42:12.657" v="41" actId="20577"/>
      <pc:docMkLst>
        <pc:docMk/>
      </pc:docMkLst>
      <pc:sldChg chg="modSp mod">
        <pc:chgData name="Moldir Kabdualieva" userId="df42278df007c026" providerId="LiveId" clId="{354BADBC-9EE8-438E-8351-D300E0132929}" dt="2022-10-30T09:42:12.657" v="41" actId="20577"/>
        <pc:sldMkLst>
          <pc:docMk/>
          <pc:sldMk cId="0" sldId="261"/>
        </pc:sldMkLst>
        <pc:graphicFrameChg chg="modGraphic">
          <ac:chgData name="Moldir Kabdualieva" userId="df42278df007c026" providerId="LiveId" clId="{354BADBC-9EE8-438E-8351-D300E0132929}" dt="2022-10-30T09:42:12.657" v="41" actId="20577"/>
          <ac:graphicFrameMkLst>
            <pc:docMk/>
            <pc:sldMk cId="0" sldId="261"/>
            <ac:graphicFrameMk id="15"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020976899"/>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512936424"/>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№303</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30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7124" y="3556897"/>
            <a:ext cx="482441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29 </a:t>
            </a:r>
            <a:r>
              <a:rPr lang="kk-KZ" altLang="ru-RU" sz="1200" b="1" dirty="0">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820890342"/>
              </p:ext>
            </p:extLst>
          </p:nvPr>
        </p:nvGraphicFramePr>
        <p:xfrm>
          <a:off x="5003798" y="3994501"/>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4619">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152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136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3136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80669" y="115888"/>
            <a:ext cx="4808536" cy="2123658"/>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31 </a:t>
            </a:r>
            <a:r>
              <a:rPr lang="ru-RU" altLang="ru-RU" sz="1200" b="1" dirty="0" err="1">
                <a:latin typeface="Times New Roman" panose="02020603050405020304" pitchFamily="18" charset="0"/>
                <a:cs typeface="Times New Roman" panose="02020603050405020304" pitchFamily="18" charset="0"/>
              </a:rPr>
              <a:t>қазанға</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algn="ctr"/>
            <a:r>
              <a:rPr lang="kk-KZ" altLang="ru-RU" sz="1200" b="1" dirty="0">
                <a:solidFill>
                  <a:prstClr val="black"/>
                </a:solidFill>
                <a:latin typeface="Times New Roman" panose="02020603050405020304" pitchFamily="18" charset="0"/>
                <a:cs typeface="Times New Roman" panose="02020603050405020304" pitchFamily="18" charset="0"/>
              </a:rPr>
              <a:t> 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30 </a:t>
            </a:r>
            <a:r>
              <a:rPr lang="ru-RU" altLang="ru-RU" sz="1200" b="1" dirty="0" err="1">
                <a:solidFill>
                  <a:prstClr val="black"/>
                </a:solidFill>
                <a:latin typeface="Times New Roman" panose="02020603050405020304" pitchFamily="18" charset="0"/>
                <a:cs typeface="Times New Roman" panose="02020603050405020304" pitchFamily="18" charset="0"/>
              </a:rPr>
              <a:t>қазанны</a:t>
            </a:r>
            <a:r>
              <a:rPr lang="kk-KZ" altLang="ru-RU" sz="1200" b="1" dirty="0">
                <a:solidFill>
                  <a:prstClr val="black"/>
                </a:solidFill>
                <a:latin typeface="Times New Roman" panose="02020603050405020304" pitchFamily="18" charset="0"/>
                <a:cs typeface="Times New Roman" panose="02020603050405020304" pitchFamily="18" charset="0"/>
              </a:rPr>
              <a:t>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31 </a:t>
            </a:r>
            <a:r>
              <a:rPr lang="ru-RU" altLang="ru-RU" sz="1200" b="1" dirty="0" err="1">
                <a:solidFill>
                  <a:prstClr val="black"/>
                </a:solidFill>
                <a:latin typeface="Times New Roman" panose="02020603050405020304" pitchFamily="18" charset="0"/>
                <a:cs typeface="Times New Roman" panose="02020603050405020304" pitchFamily="18" charset="0"/>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Түнде жауын-шашын (жаңбыр, қар), күндіз жаңбыр. Ж</a:t>
            </a:r>
            <a:r>
              <a:rPr lang="kk-KZ" sz="1200" dirty="0">
                <a:latin typeface="Times New Roman" panose="02020603050405020304" pitchFamily="18" charset="0"/>
                <a:cs typeface="Times New Roman" panose="02020603050405020304" pitchFamily="18" charset="0"/>
              </a:rPr>
              <a:t>ел оңтүстік-шығыстан, оңтүстіктен 7-12, екпіні 15-20 м/с. </a:t>
            </a:r>
            <a:r>
              <a:rPr lang="kk-KZ" sz="1200" dirty="0">
                <a:solidFill>
                  <a:prstClr val="black"/>
                </a:solidFill>
                <a:latin typeface="Times New Roman" pitchFamily="18" charset="0"/>
                <a:cs typeface="Times New Roman" pitchFamily="18" charset="0"/>
              </a:rPr>
              <a:t>Ауа температурасы түнде 1-3°, күндіз 6-8°</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01 қарашаға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31 </a:t>
            </a:r>
            <a:r>
              <a:rPr lang="ru-RU" sz="1200" b="1" dirty="0" err="1">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01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 (жаңбыр, қар). Жел оңтүстік-шығыстан 5-10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1-3° </a:t>
            </a:r>
            <a:r>
              <a:rPr lang="ru-RU" sz="1200" dirty="0" err="1">
                <a:solidFill>
                  <a:prstClr val="black"/>
                </a:solidFill>
                <a:latin typeface="Times New Roman" pitchFamily="18" charset="0"/>
                <a:cs typeface="Times New Roman" pitchFamily="18" charset="0"/>
              </a:rPr>
              <a:t>жылы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1" name="TextBox 13"/>
          <p:cNvSpPr txBox="1"/>
          <p:nvPr/>
        </p:nvSpPr>
        <p:spPr>
          <a:xfrm>
            <a:off x="5058832" y="2184264"/>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31 </a:t>
            </a:r>
            <a:r>
              <a:rPr lang="ru-RU" sz="1200" dirty="0" err="1">
                <a:solidFill>
                  <a:prstClr val="black"/>
                </a:solidFill>
                <a:latin typeface="Times New Roman" panose="02020603050405020304" pitchFamily="18" charset="0"/>
                <a:cs typeface="Times New Roman" panose="02020603050405020304" pitchFamily="18" charset="0"/>
              </a:rPr>
              <a:t>қазаннан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01 </a:t>
            </a:r>
            <a:r>
              <a:rPr lang="ru-RU" sz="1200" dirty="0" err="1">
                <a:solidFill>
                  <a:prstClr val="black"/>
                </a:solidFill>
                <a:latin typeface="Times New Roman" panose="02020603050405020304" pitchFamily="18" charset="0"/>
                <a:cs typeface="Times New Roman" panose="02020603050405020304" pitchFamily="18" charset="0"/>
              </a:rPr>
              <a:t>қарашаға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52478" y="32696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Өскемен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жай-күйін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жағалауы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бақылайтын</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бекетте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-Рабочая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Қайсенов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30</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бекет-Мұхамеджан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Тынышпаев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126</a:t>
            </a:r>
          </a:p>
          <a:p>
            <a:pPr algn="just"/>
            <a:r>
              <a:rPr lang="ru-RU" altLang="ru-RU" sz="1200" dirty="0">
                <a:solidFill>
                  <a:srgbClr val="000000"/>
                </a:solidFill>
                <a:latin typeface="Times New Roman" panose="02020603050405020304" pitchFamily="18" charset="0"/>
                <a:cs typeface="Times New Roman" panose="02020603050405020304" pitchFamily="18" charset="0"/>
              </a:rPr>
              <a:t>№ 8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-Егоров к - </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12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12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-Лев Толстой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бекет-Шәкәрім</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79</a:t>
            </a:r>
            <a:endParaRPr lang="ru-RU" altLang="ru-RU" sz="1200" dirty="0"/>
          </a:p>
        </p:txBody>
      </p:sp>
      <p:sp>
        <p:nvSpPr>
          <p:cNvPr id="23" name="Прямоугольник 13"/>
          <p:cNvSpPr/>
          <p:nvPr/>
        </p:nvSpPr>
        <p:spPr>
          <a:xfrm>
            <a:off x="4937125" y="6017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348979"/>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1354253118"/>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29068" y="6479787"/>
            <a:ext cx="4974675"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85563" y="6233399"/>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42755447"/>
              </p:ext>
            </p:extLst>
          </p:nvPr>
        </p:nvGraphicFramePr>
        <p:xfrm>
          <a:off x="5332652" y="517138"/>
          <a:ext cx="4167505" cy="772416"/>
        </p:xfrm>
        <a:graphic>
          <a:graphicData uri="http://schemas.openxmlformats.org/drawingml/2006/table">
            <a:tbl>
              <a:tblPr/>
              <a:tblGrid>
                <a:gridCol w="1241828">
                  <a:extLst>
                    <a:ext uri="{9D8B030D-6E8A-4147-A177-3AD203B41FA5}">
                      <a16:colId xmlns:a16="http://schemas.microsoft.com/office/drawing/2014/main" val="20000"/>
                    </a:ext>
                  </a:extLst>
                </a:gridCol>
                <a:gridCol w="2925677">
                  <a:extLst>
                    <a:ext uri="{9D8B030D-6E8A-4147-A177-3AD203B41FA5}">
                      <a16:colId xmlns:a16="http://schemas.microsoft.com/office/drawing/2014/main" val="20001"/>
                    </a:ext>
                  </a:extLst>
                </a:gridCol>
              </a:tblGrid>
              <a:tr h="9753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73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37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074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0,35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379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5014538" y="201901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56765653"/>
              </p:ext>
            </p:extLst>
          </p:nvPr>
        </p:nvGraphicFramePr>
        <p:xfrm>
          <a:off x="5072562" y="235771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45062" y="442592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18459</TotalTime>
  <Words>627</Words>
  <Application>Microsoft Office PowerPoint</Application>
  <PresentationFormat>Лист A4 (210x297 мм)</PresentationFormat>
  <Paragraphs>106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2603</cp:revision>
  <cp:lastPrinted>2021-07-01T03:56:27Z</cp:lastPrinted>
  <dcterms:created xsi:type="dcterms:W3CDTF">2018-03-27T06:03:00Z</dcterms:created>
  <dcterms:modified xsi:type="dcterms:W3CDTF">2022-10-30T09:42:21Z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