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F810D1-91C8-4752-840F-9339DB374AF0}" v="2" dt="2022-10-29T10:08:23.149"/>
    <p1510:client id="{9CB899DC-AD00-4E7B-A978-0F40F687B339}" v="1" dt="2022-10-30T08:27:15.4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9CB899DC-AD00-4E7B-A978-0F40F687B339}"/>
    <pc:docChg chg="modSld">
      <pc:chgData name="Moldir Kabdualieva" userId="df42278df007c026" providerId="LiveId" clId="{9CB899DC-AD00-4E7B-A978-0F40F687B339}" dt="2022-10-30T08:27:25.037" v="4" actId="20577"/>
      <pc:docMkLst>
        <pc:docMk/>
      </pc:docMkLst>
      <pc:sldChg chg="modSp mod">
        <pc:chgData name="Moldir Kabdualieva" userId="df42278df007c026" providerId="LiveId" clId="{9CB899DC-AD00-4E7B-A978-0F40F687B339}" dt="2022-10-30T08:27:25.037" v="4" actId="20577"/>
        <pc:sldMkLst>
          <pc:docMk/>
          <pc:sldMk cId="0" sldId="261"/>
        </pc:sldMkLst>
        <pc:spChg chg="mod">
          <ac:chgData name="Moldir Kabdualieva" userId="df42278df007c026" providerId="LiveId" clId="{9CB899DC-AD00-4E7B-A978-0F40F687B339}" dt="2022-10-30T08:27:25.037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9CB899DC-AD00-4E7B-A978-0F40F687B339}" dt="2022-10-30T08:27:15.41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30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ночью осадки (дождь, снег), днем временами дождь. Ветер южный, юго-западный 9-14, порывы 15-20 м/с. Температура воздуха ночью 0-2, днем 8-10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01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31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01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осадки (преимущественно дождь).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Ветер юго-западный 9-14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4-6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441107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4DB7029-9C20-3D75-9F59-38DD89F48787}"/>
              </a:ext>
            </a:extLst>
          </p:cNvPr>
          <p:cNvSpPr txBox="1"/>
          <p:nvPr/>
        </p:nvSpPr>
        <p:spPr>
          <a:xfrm>
            <a:off x="317284" y="684055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13805</TotalTime>
  <Words>654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2507</cp:revision>
  <cp:lastPrinted>2021-02-03T11:37:00Z</cp:lastPrinted>
  <dcterms:created xsi:type="dcterms:W3CDTF">2018-03-27T06:03:00Z</dcterms:created>
  <dcterms:modified xsi:type="dcterms:W3CDTF">2022-10-30T08:27:33Z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