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FCD46D2-0D11-4A8E-95EE-AFE0BE01A6E9}" v="1" dt="2022-10-30T09:40:54.70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DFCD46D2-0D11-4A8E-95EE-AFE0BE01A6E9}"/>
    <pc:docChg chg="modSld">
      <pc:chgData name="Moldir Kabdualieva" userId="df42278df007c026" providerId="LiveId" clId="{DFCD46D2-0D11-4A8E-95EE-AFE0BE01A6E9}" dt="2022-10-30T09:41:02.772" v="1"/>
      <pc:docMkLst>
        <pc:docMk/>
      </pc:docMkLst>
      <pc:sldChg chg="modSp">
        <pc:chgData name="Moldir Kabdualieva" userId="df42278df007c026" providerId="LiveId" clId="{DFCD46D2-0D11-4A8E-95EE-AFE0BE01A6E9}" dt="2022-10-30T09:40:54.702" v="0"/>
        <pc:sldMkLst>
          <pc:docMk/>
          <pc:sldMk cId="0" sldId="261"/>
        </pc:sldMkLst>
        <pc:graphicFrameChg chg="mod">
          <ac:chgData name="Moldir Kabdualieva" userId="df42278df007c026" providerId="LiveId" clId="{DFCD46D2-0D11-4A8E-95EE-AFE0BE01A6E9}" dt="2022-10-30T09:40:54.702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DFCD46D2-0D11-4A8E-95EE-AFE0BE01A6E9}" dt="2022-10-30T09:41:02.772" v="1"/>
        <pc:sldMkLst>
          <pc:docMk/>
          <pc:sldMk cId="334028445" sldId="265"/>
        </pc:sldMkLst>
        <pc:spChg chg="mod">
          <ac:chgData name="Moldir Kabdualieva" userId="df42278df007c026" providerId="LiveId" clId="{DFCD46D2-0D11-4A8E-95EE-AFE0BE01A6E9}" dt="2022-10-30T09:41:02.772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57065" y="106016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Темиртау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65550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339837327"/>
              </p:ext>
            </p:extLst>
          </p:nvPr>
        </p:nvGraphicFramePr>
        <p:xfrm>
          <a:off x="307975" y="2588895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№303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Темиртау 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4865002" y="1988840"/>
            <a:ext cx="4904473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31 октября, ночью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01 ноября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12970" y="3789040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Темиртау</a:t>
            </a:r>
          </a:p>
          <a:p>
            <a:pPr algn="ctr"/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30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047898"/>
              </p:ext>
            </p:extLst>
          </p:nvPr>
        </p:nvGraphicFramePr>
        <p:xfrm>
          <a:off x="4987165" y="4292464"/>
          <a:ext cx="4691064" cy="22260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4487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114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28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851958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42427617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890523" y="112564"/>
            <a:ext cx="4904473" cy="19543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Темиртау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31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временами осадки (дождь с переходом в снег), гололед.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5-10 м/с. Температура воздуха ночью 1-3 мороза, днем около 1-3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31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Ветер юго-западный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0-2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2674" y="2852936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933813"/>
            <a:ext cx="4823628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Темиртау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ул. Колхозная, 23;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6-микрорайон (сопка «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Опан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», район резервуаров питьевой воды);</a:t>
            </a:r>
          </a:p>
          <a:p>
            <a:pPr algn="just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3 «А» микрорайон (район спасительной станции)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 eaLnBrk="0" hangingPunct="0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Фурманова, 5.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216" y="61271"/>
            <a:ext cx="482519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1660" y="4485708"/>
            <a:ext cx="4298660" cy="1715579"/>
            <a:chOff x="523874" y="4016711"/>
            <a:chExt cx="4298660" cy="1881634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4" y="4251267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16711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22155474"/>
              </p:ext>
            </p:extLst>
          </p:nvPr>
        </p:nvGraphicFramePr>
        <p:xfrm>
          <a:off x="5001728" y="522090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0,23 ≤ Р &lt; 0,3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5331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70060" y="2176328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739698083"/>
              </p:ext>
            </p:extLst>
          </p:nvPr>
        </p:nvGraphicFramePr>
        <p:xfrm>
          <a:off x="5025127" y="2453327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8900" y="4699564"/>
            <a:ext cx="480851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7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7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14678</TotalTime>
  <Words>640</Words>
  <Application>Microsoft Office PowerPoint</Application>
  <PresentationFormat>Лист A4 (210x297 мм)</PresentationFormat>
  <Paragraphs>108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2446</cp:revision>
  <cp:lastPrinted>2021-07-01T03:56:27Z</cp:lastPrinted>
  <dcterms:created xsi:type="dcterms:W3CDTF">2018-03-27T06:03:00Z</dcterms:created>
  <dcterms:modified xsi:type="dcterms:W3CDTF">2022-10-30T09:41:03Z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