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93F35E3-388B-4C2B-AA08-D548079F68D9}" v="2" dt="2022-10-30T09:25:16.58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F93F35E3-388B-4C2B-AA08-D548079F68D9}"/>
    <pc:docChg chg="modSld">
      <pc:chgData name="Moldir Kabdualieva" userId="df42278df007c026" providerId="LiveId" clId="{F93F35E3-388B-4C2B-AA08-D548079F68D9}" dt="2022-10-30T09:26:04.245" v="9" actId="20577"/>
      <pc:docMkLst>
        <pc:docMk/>
      </pc:docMkLst>
      <pc:sldChg chg="modSp mod">
        <pc:chgData name="Moldir Kabdualieva" userId="df42278df007c026" providerId="LiveId" clId="{F93F35E3-388B-4C2B-AA08-D548079F68D9}" dt="2022-10-30T09:26:04.245" v="9" actId="20577"/>
        <pc:sldMkLst>
          <pc:docMk/>
          <pc:sldMk cId="0" sldId="261"/>
        </pc:sldMkLst>
        <pc:spChg chg="mod">
          <ac:chgData name="Moldir Kabdualieva" userId="df42278df007c026" providerId="LiveId" clId="{F93F35E3-388B-4C2B-AA08-D548079F68D9}" dt="2022-10-30T09:26:04.245" v="9" actId="20577"/>
          <ac:spMkLst>
            <pc:docMk/>
            <pc:sldMk cId="0" sldId="261"/>
            <ac:spMk id="14" creationId="{00000000-0000-0000-0000-000000000000}"/>
          </ac:spMkLst>
        </pc:spChg>
        <pc:graphicFrameChg chg="mod modGraphic">
          <ac:chgData name="Moldir Kabdualieva" userId="df42278df007c026" providerId="LiveId" clId="{F93F35E3-388B-4C2B-AA08-D548079F68D9}" dt="2022-10-30T09:25:21.179" v="4" actId="20577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F93F35E3-388B-4C2B-AA08-D548079F68D9}" dt="2022-10-30T09:25:53.502" v="5"/>
        <pc:sldMkLst>
          <pc:docMk/>
          <pc:sldMk cId="334028445" sldId="265"/>
        </pc:sldMkLst>
        <pc:spChg chg="mod">
          <ac:chgData name="Moldir Kabdualieva" userId="df42278df007c026" providerId="LiveId" clId="{F93F35E3-388B-4C2B-AA08-D548079F68D9}" dt="2022-10-30T09:25:53.502" v="5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kk-KZ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Кокшетау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83861765"/>
              </p:ext>
            </p:extLst>
          </p:nvPr>
        </p:nvGraphicFramePr>
        <p:xfrm>
          <a:off x="307975" y="2588895"/>
          <a:ext cx="4465638" cy="390112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endParaRPr lang="ru-RU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303</a:t>
                      </a: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kk-KZ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Кокшетау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</a:t>
                      </a:r>
                      <a:r>
                        <a:rPr lang="en-US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351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6514121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55263"/>
            <a:ext cx="4824413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Кокшетау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31 октября</a:t>
            </a:r>
          </a:p>
          <a:p>
            <a:pPr lvl="0" indent="268288" algn="ctr" fontAlgn="auto">
              <a:spcBef>
                <a:spcPts val="0"/>
              </a:spcBef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30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октября по 09 ч. 31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</a:p>
          <a:p>
            <a:pPr lvl="0" algn="just"/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</a:t>
            </a:r>
            <a:r>
              <a:rPr lang="kk-KZ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без осадков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Ветер 5-10 м/с. Температура воздуха ночью 7-9 мороза, днем 1-3 тепла.</a:t>
            </a:r>
          </a:p>
          <a:p>
            <a:pPr lvl="0" algn="just"/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01 ноября   </a:t>
            </a:r>
          </a:p>
          <a:p>
            <a:pPr lvl="0" indent="268288" algn="ctr" fontAlgn="auto">
              <a:spcBef>
                <a:spcPts val="0"/>
              </a:spcBef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31 октября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01 ноября 2022 г.</a:t>
            </a:r>
          </a:p>
          <a:p>
            <a:pPr lvl="0" algn="just">
              <a:defRPr/>
            </a:pP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 5-10 м/с. Температура воздуха ночью </a:t>
            </a:r>
            <a:r>
              <a:rPr lang="ru-RU" sz="12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0-2 тепла. </a:t>
            </a:r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53000" y="2571744"/>
            <a:ext cx="4680169" cy="830997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643314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Кокшетау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30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85407717"/>
              </p:ext>
            </p:extLst>
          </p:nvPr>
        </p:nvGraphicFramePr>
        <p:xfrm>
          <a:off x="5019674" y="4397121"/>
          <a:ext cx="4691064" cy="21128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423642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Фактическая</a:t>
                      </a: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629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60703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33908" y="4588375"/>
            <a:ext cx="4831631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Кокшетау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2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ул. Вернадского, 46 Б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мкр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Васильковский, 17 (тер-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рия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СШГ №17)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6181"/>
            <a:ext cx="4819092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5876" y="4340116"/>
            <a:ext cx="4309498" cy="1774256"/>
            <a:chOff x="523875" y="3952355"/>
            <a:chExt cx="4309498" cy="194599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42360" y="395235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5" y="1286740"/>
            <a:ext cx="4840288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82520" y="6093998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771346117"/>
              </p:ext>
            </p:extLst>
          </p:nvPr>
        </p:nvGraphicFramePr>
        <p:xfrm>
          <a:off x="5008261" y="488974"/>
          <a:ext cx="4713891" cy="775020"/>
        </p:xfrm>
        <a:graphic>
          <a:graphicData uri="http://schemas.openxmlformats.org/drawingml/2006/table">
            <a:tbl>
              <a:tblPr/>
              <a:tblGrid>
                <a:gridCol w="10248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903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0402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41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0,09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601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0,09 ≤ 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660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0,25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75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55899" y="2062910"/>
            <a:ext cx="4832351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721056568"/>
              </p:ext>
            </p:extLst>
          </p:nvPr>
        </p:nvGraphicFramePr>
        <p:xfrm>
          <a:off x="5025127" y="2328275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48482" y="4566596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14119</TotalTime>
  <Words>582</Words>
  <Application>Microsoft Office PowerPoint</Application>
  <PresentationFormat>Лист A4 (210x297 мм)</PresentationFormat>
  <Paragraphs>99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2389</cp:revision>
  <cp:lastPrinted>2021-07-01T03:56:27Z</cp:lastPrinted>
  <dcterms:created xsi:type="dcterms:W3CDTF">2018-03-27T06:03:00Z</dcterms:created>
  <dcterms:modified xsi:type="dcterms:W3CDTF">2022-10-30T09:26:13Z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