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9AA2A0-183C-4345-A48F-8F6ECD1B9485}" v="2" dt="2022-10-30T09:22:52.46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B9AA2A0-183C-4345-A48F-8F6ECD1B9485}"/>
    <pc:docChg chg="modSld">
      <pc:chgData name="Moldir Kabdualieva" userId="df42278df007c026" providerId="LiveId" clId="{9B9AA2A0-183C-4345-A48F-8F6ECD1B9485}" dt="2022-10-30T09:23:06.087" v="55" actId="20577"/>
      <pc:docMkLst>
        <pc:docMk/>
      </pc:docMkLst>
      <pc:sldChg chg="modSp mod">
        <pc:chgData name="Moldir Kabdualieva" userId="df42278df007c026" providerId="LiveId" clId="{9B9AA2A0-183C-4345-A48F-8F6ECD1B9485}" dt="2022-10-30T09:22:28.712" v="51" actId="20577"/>
        <pc:sldMkLst>
          <pc:docMk/>
          <pc:sldMk cId="0" sldId="261"/>
        </pc:sldMkLst>
        <pc:graphicFrameChg chg="modGraphic">
          <ac:chgData name="Moldir Kabdualieva" userId="df42278df007c026" providerId="LiveId" clId="{9B9AA2A0-183C-4345-A48F-8F6ECD1B9485}" dt="2022-10-30T09:22:28.712" v="51"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9B9AA2A0-183C-4345-A48F-8F6ECD1B9485}" dt="2022-10-30T09:23:06.087" v="55" actId="20577"/>
        <pc:sldMkLst>
          <pc:docMk/>
          <pc:sldMk cId="334028445" sldId="265"/>
        </pc:sldMkLst>
        <pc:spChg chg="mod">
          <ac:chgData name="Moldir Kabdualieva" userId="df42278df007c026" providerId="LiveId" clId="{9B9AA2A0-183C-4345-A48F-8F6ECD1B9485}" dt="2022-10-30T09:23:06.087" v="55" actId="20577"/>
          <ac:spMkLst>
            <pc:docMk/>
            <pc:sldMk cId="334028445" sldId="265"/>
            <ac:spMk id="18" creationId="{00000000-0000-0000-0000-000000000000}"/>
          </ac:spMkLst>
        </pc:spChg>
        <pc:graphicFrameChg chg="add del mod">
          <ac:chgData name="Moldir Kabdualieva" userId="df42278df007c026" providerId="LiveId" clId="{9B9AA2A0-183C-4345-A48F-8F6ECD1B9485}" dt="2022-10-30T09:22:52.461" v="53"/>
          <ac:graphicFrameMkLst>
            <pc:docMk/>
            <pc:sldMk cId="334028445" sldId="265"/>
            <ac:graphicFrameMk id="2" creationId="{0ADB1A45-C13C-1336-6FBE-B3C044D1E550}"/>
          </ac:graphicFrameMkLst>
        </pc:graphicFrameChg>
        <pc:graphicFrameChg chg="add del mod">
          <ac:chgData name="Moldir Kabdualieva" userId="df42278df007c026" providerId="LiveId" clId="{9B9AA2A0-183C-4345-A48F-8F6ECD1B9485}" dt="2022-10-30T09:22:52.461" v="53"/>
          <ac:graphicFrameMkLst>
            <pc:docMk/>
            <pc:sldMk cId="334028445" sldId="265"/>
            <ac:graphicFrameMk id="3" creationId="{165FF3E3-5185-AACD-8883-F1AA28C989CC}"/>
          </ac:graphicFrameMkLst>
        </pc:graphicFrameChg>
        <pc:graphicFrameChg chg="del mod">
          <ac:chgData name="Moldir Kabdualieva" userId="df42278df007c026" providerId="LiveId" clId="{9B9AA2A0-183C-4345-A48F-8F6ECD1B9485}" dt="2022-10-30T09:22:52.461" v="53"/>
          <ac:graphicFrameMkLst>
            <pc:docMk/>
            <pc:sldMk cId="334028445" sldId="265"/>
            <ac:graphicFrameMk id="5" creationId="{DDB9828A-3E74-8B8D-BB73-034E6ED18AB0}"/>
          </ac:graphicFrameMkLst>
        </pc:graphicFrameChg>
        <pc:graphicFrameChg chg="del mod">
          <ac:chgData name="Moldir Kabdualieva" userId="df42278df007c026" providerId="LiveId" clId="{9B9AA2A0-183C-4345-A48F-8F6ECD1B9485}" dt="2022-10-30T09:22:52.461" v="53"/>
          <ac:graphicFrameMkLst>
            <pc:docMk/>
            <pc:sldMk cId="334028445" sldId="265"/>
            <ac:graphicFrameMk id="6" creationId="{76E5C8A0-1B39-A122-34D6-060CEEDA447A}"/>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70249170"/>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31</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қарға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ұласады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31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603058167"/>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537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14933</TotalTime>
  <Words>657</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2510</cp:revision>
  <cp:lastPrinted>2021-07-01T07:38:07Z</cp:lastPrinted>
  <dcterms:created xsi:type="dcterms:W3CDTF">2018-03-27T06:03:00Z</dcterms:created>
  <dcterms:modified xsi:type="dcterms:W3CDTF">2022-10-30T09:23:16Z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