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F5B02D-F2AD-4252-BF60-C9EC92F3D93F}" v="1" dt="2022-10-30T08:24:12.8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7F5B02D-F2AD-4252-BF60-C9EC92F3D93F}"/>
    <pc:docChg chg="custSel modSld">
      <pc:chgData name="Moldir Kabdualieva" userId="df42278df007c026" providerId="LiveId" clId="{67F5B02D-F2AD-4252-BF60-C9EC92F3D93F}" dt="2022-10-30T08:25:57.899" v="15" actId="20577"/>
      <pc:docMkLst>
        <pc:docMk/>
      </pc:docMkLst>
      <pc:sldChg chg="modSp mod">
        <pc:chgData name="Moldir Kabdualieva" userId="df42278df007c026" providerId="LiveId" clId="{67F5B02D-F2AD-4252-BF60-C9EC92F3D93F}" dt="2022-10-30T08:24:56.435" v="8" actId="207"/>
        <pc:sldMkLst>
          <pc:docMk/>
          <pc:sldMk cId="0" sldId="261"/>
        </pc:sldMkLst>
        <pc:spChg chg="mod">
          <ac:chgData name="Moldir Kabdualieva" userId="df42278df007c026" providerId="LiveId" clId="{67F5B02D-F2AD-4252-BF60-C9EC92F3D93F}" dt="2022-10-30T08:24:24.316" v="6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67F5B02D-F2AD-4252-BF60-C9EC92F3D93F}" dt="2022-10-30T08:24:50.021" v="7" actId="1076"/>
          <ac:spMkLst>
            <pc:docMk/>
            <pc:sldMk cId="0" sldId="261"/>
            <ac:spMk id="15" creationId="{00000000-0000-0000-0000-000000000000}"/>
          </ac:spMkLst>
        </pc:spChg>
        <pc:spChg chg="mod">
          <ac:chgData name="Moldir Kabdualieva" userId="df42278df007c026" providerId="LiveId" clId="{67F5B02D-F2AD-4252-BF60-C9EC92F3D93F}" dt="2022-10-30T08:24:56.435" v="8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 Kabdualieva" userId="df42278df007c026" providerId="LiveId" clId="{67F5B02D-F2AD-4252-BF60-C9EC92F3D93F}" dt="2022-10-30T08:24:12.812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67F5B02D-F2AD-4252-BF60-C9EC92F3D93F}" dt="2022-10-30T08:25:57.899" v="15" actId="20577"/>
        <pc:sldMkLst>
          <pc:docMk/>
          <pc:sldMk cId="334028445" sldId="265"/>
        </pc:sldMkLst>
        <pc:spChg chg="add mod">
          <ac:chgData name="Moldir Kabdualieva" userId="df42278df007c026" providerId="LiveId" clId="{67F5B02D-F2AD-4252-BF60-C9EC92F3D93F}" dt="2022-10-30T08:25:27.112" v="13" actId="14100"/>
          <ac:spMkLst>
            <pc:docMk/>
            <pc:sldMk cId="334028445" sldId="265"/>
            <ac:spMk id="5" creationId="{3DA428EB-7602-CE32-E11E-94BF8E38411E}"/>
          </ac:spMkLst>
        </pc:spChg>
        <pc:spChg chg="topLvl">
          <ac:chgData name="Moldir Kabdualieva" userId="df42278df007c026" providerId="LiveId" clId="{67F5B02D-F2AD-4252-BF60-C9EC92F3D93F}" dt="2022-10-30T08:25:16.760" v="9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 Kabdualieva" userId="df42278df007c026" providerId="LiveId" clId="{67F5B02D-F2AD-4252-BF60-C9EC92F3D93F}" dt="2022-10-30T08:25:16.760" v="9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 Kabdualieva" userId="df42278df007c026" providerId="LiveId" clId="{67F5B02D-F2AD-4252-BF60-C9EC92F3D93F}" dt="2022-10-30T08:25:57.899" v="15" actId="20577"/>
          <ac:spMkLst>
            <pc:docMk/>
            <pc:sldMk cId="334028445" sldId="265"/>
            <ac:spMk id="18" creationId="{00000000-0000-0000-0000-000000000000}"/>
          </ac:spMkLst>
        </pc:spChg>
        <pc:grpChg chg="del">
          <ac:chgData name="Moldir Kabdualieva" userId="df42278df007c026" providerId="LiveId" clId="{67F5B02D-F2AD-4252-BF60-C9EC92F3D93F}" dt="2022-10-30T08:25:16.760" v="9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4276193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93871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31 октября, ночью 01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повышенный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10845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31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Облачно, ночью небольшой дождь. Утром туман. Ветер юго-восточный с переходом на северо-западный 7-12 м/с. Температура воздуха ночью 10-12, днем 15-17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31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</a:t>
            </a:r>
            <a:r>
              <a:rPr lang="ru-RU" sz="11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01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ночью небольшой дождь.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м/с. Температура воздуха ночью 10-12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25894" y="3295025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428EB-7602-CE32-E11E-94BF8E38411E}"/>
              </a:ext>
            </a:extLst>
          </p:cNvPr>
          <p:cNvSpPr txBox="1"/>
          <p:nvPr/>
        </p:nvSpPr>
        <p:spPr>
          <a:xfrm>
            <a:off x="317284" y="635020"/>
            <a:ext cx="437022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15526</TotalTime>
  <Words>711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2436</cp:revision>
  <cp:lastPrinted>2021-10-15T03:50:29Z</cp:lastPrinted>
  <dcterms:created xsi:type="dcterms:W3CDTF">2018-03-27T06:03:00Z</dcterms:created>
  <dcterms:modified xsi:type="dcterms:W3CDTF">2022-10-30T08:26:02Z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