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DEDAD56-94AF-4B47-8206-66A1F21DC985}"/>
    <pc:docChg chg="modSld">
      <pc:chgData name="Moldir Kabdualieva" userId="df42278df007c026" providerId="LiveId" clId="{8DEDAD56-94AF-4B47-8206-66A1F21DC985}" dt="2022-10-30T09:36:12.349" v="40" actId="20577"/>
      <pc:docMkLst>
        <pc:docMk/>
      </pc:docMkLst>
      <pc:sldChg chg="modSp mod">
        <pc:chgData name="Moldir Kabdualieva" userId="df42278df007c026" providerId="LiveId" clId="{8DEDAD56-94AF-4B47-8206-66A1F21DC985}" dt="2022-10-30T09:36:12.349" v="40" actId="20577"/>
        <pc:sldMkLst>
          <pc:docMk/>
          <pc:sldMk cId="0" sldId="261"/>
        </pc:sldMkLst>
        <pc:graphicFrameChg chg="modGraphic">
          <ac:chgData name="Moldir Kabdualieva" userId="df42278df007c026" providerId="LiveId" clId="{8DEDAD56-94AF-4B47-8206-66A1F21DC985}" dt="2022-10-30T09:36:12.349" v="40"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01973789"/>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8348526"/>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308324"/>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31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31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Түнде жауын-шашын (жаңбыр, қар), күндіз жаңбыр. О</a:t>
            </a:r>
            <a:r>
              <a:rPr lang="kk-KZ" sz="1200" dirty="0">
                <a:latin typeface="Times New Roman" panose="02020603050405020304" pitchFamily="18" charset="0"/>
                <a:cs typeface="Times New Roman" panose="02020603050405020304" pitchFamily="18" charset="0"/>
              </a:rPr>
              <a:t>ңтүстік-шығыстан соғатын жел оңтүстік-батысқа ауысады 7-12 м/с. </a:t>
            </a:r>
            <a:r>
              <a:rPr lang="kk-KZ" sz="1200" dirty="0">
                <a:solidFill>
                  <a:prstClr val="black"/>
                </a:solidFill>
                <a:latin typeface="Times New Roman" pitchFamily="18" charset="0"/>
                <a:cs typeface="Times New Roman" pitchFamily="18" charset="0"/>
              </a:rPr>
              <a:t>Ауа температурасы түнде 0-2°, күндіз 6-8°</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31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(жаңбыр, қар )</a:t>
            </a:r>
            <a:r>
              <a:rPr lang="ru-RU" sz="1200">
                <a:solidFill>
                  <a:prstClr val="black"/>
                </a:solidFill>
                <a:latin typeface="Times New Roman" pitchFamily="18" charset="0"/>
                <a:cs typeface="Times New Roman" pitchFamily="18" charset="0"/>
              </a:rPr>
              <a:t>. </a:t>
            </a:r>
            <a:r>
              <a:rPr lang="kk-KZ" sz="1200">
                <a:solidFill>
                  <a:prstClr val="black"/>
                </a:solidFill>
                <a:latin typeface="Times New Roman" pitchFamily="18" charset="0"/>
                <a:cs typeface="Times New Roman" pitchFamily="18" charset="0"/>
              </a:rPr>
              <a:t>Жел </a:t>
            </a:r>
            <a:r>
              <a:rPr lang="kk-KZ" sz="1200" dirty="0">
                <a:solidFill>
                  <a:prstClr val="black"/>
                </a:solidFill>
                <a:latin typeface="Times New Roman" pitchFamily="18" charset="0"/>
                <a:cs typeface="Times New Roman" pitchFamily="18" charset="0"/>
              </a:rPr>
              <a:t>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11152" y="2275591"/>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31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11153" y="332511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16918</TotalTime>
  <Words>596</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2518</cp:revision>
  <cp:lastPrinted>2021-07-01T03:56:27Z</cp:lastPrinted>
  <dcterms:created xsi:type="dcterms:W3CDTF">2018-03-27T06:03:00Z</dcterms:created>
  <dcterms:modified xsi:type="dcterms:W3CDTF">2022-10-30T09:36:12Z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