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2C6FC66-1CB3-462E-AE35-054FBD18DBF1}"/>
    <pc:docChg chg="modSld">
      <pc:chgData name="Moldir Kabdualieva" userId="df42278df007c026" providerId="LiveId" clId="{62C6FC66-1CB3-462E-AE35-054FBD18DBF1}" dt="2022-10-30T09:37:37.602" v="48" actId="20577"/>
      <pc:docMkLst>
        <pc:docMk/>
      </pc:docMkLst>
      <pc:sldChg chg="modSp mod">
        <pc:chgData name="Moldir Kabdualieva" userId="df42278df007c026" providerId="LiveId" clId="{62C6FC66-1CB3-462E-AE35-054FBD18DBF1}" dt="2022-10-30T09:37:37.602" v="48" actId="20577"/>
        <pc:sldMkLst>
          <pc:docMk/>
          <pc:sldMk cId="0" sldId="261"/>
        </pc:sldMkLst>
        <pc:graphicFrameChg chg="modGraphic">
          <ac:chgData name="Moldir Kabdualieva" userId="df42278df007c026" providerId="LiveId" clId="{62C6FC66-1CB3-462E-AE35-054FBD18DBF1}" dt="2022-10-30T09:37:37.602" v="48" actId="20577"/>
          <ac:graphicFrameMkLst>
            <pc:docMk/>
            <pc:sldMk cId="0" sldId="261"/>
            <ac:graphicFrameMk id="15" creationId="{94CC0974-E1E4-47F3-9A8B-49A879A3B96B}"/>
          </ac:graphicFrameMkLst>
        </pc:graphicFrameChg>
      </pc:sldChg>
      <pc:sldChg chg="modSp mod">
        <pc:chgData name="Moldir Kabdualieva" userId="df42278df007c026" providerId="LiveId" clId="{62C6FC66-1CB3-462E-AE35-054FBD18DBF1}" dt="2022-10-30T09:37:01.350" v="0"/>
        <pc:sldMkLst>
          <pc:docMk/>
          <pc:sldMk cId="334028445" sldId="265"/>
        </pc:sldMkLst>
        <pc:spChg chg="mod">
          <ac:chgData name="Moldir Kabdualieva" userId="df42278df007c026" providerId="LiveId" clId="{62C6FC66-1CB3-462E-AE35-054FBD18DBF1}" dt="2022-10-30T09:37:01.350"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30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5010804"/>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219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31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30</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31 </a:t>
            </a:r>
            <a:r>
              <a:rPr lang="kk-KZ" sz="1100" b="1" dirty="0">
                <a:latin typeface="Times New Roman" pitchFamily="18" charset="0"/>
                <a:cs typeface="Times New Roman" pitchFamily="18" charset="0"/>
              </a:rPr>
              <a:t>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түнде және тіңертен жаңбыр. Оңтүстік-батыстан жел соғады, күші 7-12 м/с. Ауа температурасы түнде 5-7, күндіз 10-12 градус жылы.</a:t>
            </a:r>
          </a:p>
          <a:p>
            <a:r>
              <a:rPr lang="kk-KZ" altLang="ru-RU" sz="1200" b="1" dirty="0">
                <a:latin typeface="Times New Roman" pitchFamily="18" charset="0"/>
                <a:ea typeface="Times New Roman KZ" pitchFamily="18" charset="0"/>
                <a:cs typeface="Times New Roman" pitchFamily="18" charset="0"/>
              </a:rPr>
              <a:t>                                                </a:t>
            </a:r>
            <a:r>
              <a:rPr lang="kk-KZ" sz="1200" b="1" dirty="0">
                <a:latin typeface="Times New Roman KZ" pitchFamily="18" charset="0"/>
                <a:ea typeface="Times New Roman KZ" pitchFamily="18" charset="0"/>
              </a:rPr>
              <a:t>01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31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rPr>
              <a:t>01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Оңтүстік-батыстан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0-2 градус </a:t>
            </a:r>
            <a:r>
              <a:rPr lang="ru-RU" sz="1200" dirty="0" err="1">
                <a:latin typeface="Times New Roman" pitchFamily="18" charset="0"/>
                <a:ea typeface="Times New Roman KZ" pitchFamily="18" charset="0"/>
                <a:cs typeface="Times New Roman" pitchFamily="18" charset="0"/>
                <a:sym typeface="+mn-ea"/>
              </a:rPr>
              <a:t>жылы</a:t>
            </a:r>
            <a:r>
              <a:rPr lang="kk-KZ" sz="1200">
                <a:latin typeface="Times New Roman" pitchFamily="18" charset="0"/>
                <a:cs typeface="Times New Roman" pitchFamily="18" charset="0"/>
              </a:rPr>
              <a:t>.</a:t>
            </a:r>
            <a:r>
              <a:rPr lang="kk-KZ" sz="120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31</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01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13663</TotalTime>
  <Words>582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2676</cp:revision>
  <cp:lastPrinted>2021-07-01T03:56:27Z</cp:lastPrinted>
  <dcterms:created xsi:type="dcterms:W3CDTF">2018-03-27T06:03:00Z</dcterms:created>
  <dcterms:modified xsi:type="dcterms:W3CDTF">2022-10-30T09:37:47Z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