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27BFC2-9E4E-4F4D-B56B-20C1DC9FF2AF}" v="2" dt="2022-10-30T09:47:10.3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427BFC2-9E4E-4F4D-B56B-20C1DC9FF2AF}"/>
    <pc:docChg chg="modSld">
      <pc:chgData name="Moldir Kabdualieva" userId="df42278df007c026" providerId="LiveId" clId="{6427BFC2-9E4E-4F4D-B56B-20C1DC9FF2AF}" dt="2022-10-30T09:47:26.360" v="22" actId="1076"/>
      <pc:docMkLst>
        <pc:docMk/>
      </pc:docMkLst>
      <pc:sldChg chg="modSp mod">
        <pc:chgData name="Moldir Kabdualieva" userId="df42278df007c026" providerId="LiveId" clId="{6427BFC2-9E4E-4F4D-B56B-20C1DC9FF2AF}" dt="2022-10-30T09:47:03.418" v="18" actId="20577"/>
        <pc:sldMkLst>
          <pc:docMk/>
          <pc:sldMk cId="0" sldId="261"/>
        </pc:sldMkLst>
        <pc:spChg chg="mod">
          <ac:chgData name="Moldir Kabdualieva" userId="df42278df007c026" providerId="LiveId" clId="{6427BFC2-9E4E-4F4D-B56B-20C1DC9FF2AF}" dt="2022-10-30T09:47:03.418" v="18" actId="2057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 Kabdualieva" userId="df42278df007c026" providerId="LiveId" clId="{6427BFC2-9E4E-4F4D-B56B-20C1DC9FF2AF}" dt="2022-10-30T09:46:35.433" v="2" actId="20577"/>
          <ac:spMkLst>
            <pc:docMk/>
            <pc:sldMk cId="0" sldId="261"/>
            <ac:spMk id="28" creationId="{00000000-0000-0000-0000-000000000000}"/>
          </ac:spMkLst>
        </pc:spChg>
        <pc:graphicFrameChg chg="mod">
          <ac:chgData name="Moldir Kabdualieva" userId="df42278df007c026" providerId="LiveId" clId="{6427BFC2-9E4E-4F4D-B56B-20C1DC9FF2AF}" dt="2022-10-30T09:46:13.838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addSp delSp modSp mod">
        <pc:chgData name="Moldir Kabdualieva" userId="df42278df007c026" providerId="LiveId" clId="{6427BFC2-9E4E-4F4D-B56B-20C1DC9FF2AF}" dt="2022-10-30T09:47:26.360" v="22" actId="1076"/>
        <pc:sldMkLst>
          <pc:docMk/>
          <pc:sldMk cId="334028445" sldId="265"/>
        </pc:sldMkLst>
        <pc:spChg chg="add mod">
          <ac:chgData name="Moldir Kabdualieva" userId="df42278df007c026" providerId="LiveId" clId="{6427BFC2-9E4E-4F4D-B56B-20C1DC9FF2AF}" dt="2022-10-30T09:47:26.360" v="22" actId="1076"/>
          <ac:spMkLst>
            <pc:docMk/>
            <pc:sldMk cId="334028445" sldId="265"/>
            <ac:spMk id="5" creationId="{AD0DC759-0D92-990D-432D-79C0DFAF786C}"/>
          </ac:spMkLst>
        </pc:spChg>
        <pc:spChg chg="mod">
          <ac:chgData name="Moldir Kabdualieva" userId="df42278df007c026" providerId="LiveId" clId="{6427BFC2-9E4E-4F4D-B56B-20C1DC9FF2AF}" dt="2022-10-30T09:46:22.689" v="1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6427BFC2-9E4E-4F4D-B56B-20C1DC9FF2AF}" dt="2022-10-30T09:47:10.360" v="19" actId="478"/>
          <ac:spMkLst>
            <pc:docMk/>
            <pc:sldMk cId="334028445" sldId="265"/>
            <ac:spMk id="2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4739536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№303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30 октября 2022 года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450716"/>
              </p:ext>
            </p:extLst>
          </p:nvPr>
        </p:nvGraphicFramePr>
        <p:xfrm>
          <a:off x="5045567" y="4035427"/>
          <a:ext cx="4663378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1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2999" y="85093"/>
            <a:ext cx="4824413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indent="180975" algn="ctr"/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</a:t>
            </a:r>
          </a:p>
          <a:p>
            <a:pPr lvl="0" indent="180975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30 октября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31 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180975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в первой половине ночи осадки (преимущественно дождь)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Ветер 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западный, юго-западный 5-10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м/с. Температура воздуха ночью 3-5, днем 1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-14 тепла.</a:t>
            </a:r>
          </a:p>
          <a:p>
            <a:pPr indent="180975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	</a:t>
            </a:r>
          </a:p>
          <a:p>
            <a:pPr indent="180975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01 ноября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31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2021 г. по 09 ч. 01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ноября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80975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юго-западный 8-13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м/с.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Температура воздуха  3-5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тепла.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5024438" y="2214554"/>
            <a:ext cx="4572032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31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01 ноября 2022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24438" y="328612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б/н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161119798"/>
              </p:ext>
            </p:extLst>
          </p:nvPr>
        </p:nvGraphicFramePr>
        <p:xfrm>
          <a:off x="5002403" y="548152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≤ Р &lt;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16621"/>
              </p:ext>
            </p:extLst>
          </p:nvPr>
        </p:nvGraphicFramePr>
        <p:xfrm>
          <a:off x="5181924" y="5401621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D0DC759-0D92-990D-432D-79C0DFAF786C}"/>
              </a:ext>
            </a:extLst>
          </p:cNvPr>
          <p:cNvSpPr txBox="1"/>
          <p:nvPr/>
        </p:nvSpPr>
        <p:spPr>
          <a:xfrm>
            <a:off x="317284" y="700994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12931</TotalTime>
  <Words>662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2422</cp:revision>
  <cp:lastPrinted>2021-07-01T03:56:27Z</cp:lastPrinted>
  <dcterms:created xsi:type="dcterms:W3CDTF">2018-03-27T06:03:00Z</dcterms:created>
  <dcterms:modified xsi:type="dcterms:W3CDTF">2022-10-30T09:47:32Z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