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DD9384-23B8-4928-A411-800DA980C6F8}" v="1" dt="2022-10-30T09:43:58.9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ADD9384-23B8-4928-A411-800DA980C6F8}"/>
    <pc:docChg chg="custSel modSld">
      <pc:chgData name="Moldir Kabdualieva" userId="df42278df007c026" providerId="LiveId" clId="{BADD9384-23B8-4928-A411-800DA980C6F8}" dt="2022-10-30T09:44:34.989" v="2" actId="207"/>
      <pc:docMkLst>
        <pc:docMk/>
      </pc:docMkLst>
      <pc:sldChg chg="modSp mod">
        <pc:chgData name="Moldir Kabdualieva" userId="df42278df007c026" providerId="LiveId" clId="{BADD9384-23B8-4928-A411-800DA980C6F8}" dt="2022-10-30T09:44:34.989" v="2" actId="207"/>
        <pc:sldMkLst>
          <pc:docMk/>
          <pc:sldMk cId="0" sldId="261"/>
        </pc:sldMkLst>
        <pc:graphicFrameChg chg="mod">
          <ac:chgData name="Moldir Kabdualieva" userId="df42278df007c026" providerId="LiveId" clId="{BADD9384-23B8-4928-A411-800DA980C6F8}" dt="2022-10-30T09:43:58.938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BADD9384-23B8-4928-A411-800DA980C6F8}" dt="2022-10-30T09:44:34.989" v="2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BADD9384-23B8-4928-A411-800DA980C6F8}" dt="2022-10-30T09:44:21.939" v="1"/>
        <pc:sldMkLst>
          <pc:docMk/>
          <pc:sldMk cId="334028445" sldId="265"/>
        </pc:sldMkLst>
        <pc:spChg chg="mod">
          <ac:chgData name="Moldir Kabdualieva" userId="df42278df007c026" providerId="LiveId" clId="{BADD9384-23B8-4928-A411-800DA980C6F8}" dt="2022-10-30T09:44:21.939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361401975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 ноября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814037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30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31 октября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Облачно, дождь. Ветер юго-западный 9-14, ночью порывы 18 м/с. Температура воздуха ночью 5-7, днём 7-9 тепла.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ноября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31 октября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 ноября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осадки (дождь, снег)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юго-западный, западный 9-14, порывы 15-20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0-2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16711</TotalTime>
  <Words>636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2803</cp:revision>
  <cp:lastPrinted>2021-07-01T03:56:27Z</cp:lastPrinted>
  <dcterms:created xsi:type="dcterms:W3CDTF">2018-03-27T06:03:00Z</dcterms:created>
  <dcterms:modified xsi:type="dcterms:W3CDTF">2022-10-30T09:44:43Z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