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9F9E5E-0808-4110-83E6-D7E2120E8DBC}" v="1" dt="2022-10-30T09:33:02.40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D9F9E5E-0808-4110-83E6-D7E2120E8DBC}"/>
    <pc:docChg chg="modSld">
      <pc:chgData name="Moldir Kabdualieva" userId="df42278df007c026" providerId="LiveId" clId="{DD9F9E5E-0808-4110-83E6-D7E2120E8DBC}" dt="2022-10-30T09:33:22.064" v="45" actId="1076"/>
      <pc:docMkLst>
        <pc:docMk/>
      </pc:docMkLst>
      <pc:sldChg chg="modSp mod">
        <pc:chgData name="Moldir Kabdualieva" userId="df42278df007c026" providerId="LiveId" clId="{DD9F9E5E-0808-4110-83E6-D7E2120E8DBC}" dt="2022-10-30T09:32:32.687" v="42" actId="20577"/>
        <pc:sldMkLst>
          <pc:docMk/>
          <pc:sldMk cId="0" sldId="261"/>
        </pc:sldMkLst>
        <pc:graphicFrameChg chg="modGraphic">
          <ac:chgData name="Moldir Kabdualieva" userId="df42278df007c026" providerId="LiveId" clId="{DD9F9E5E-0808-4110-83E6-D7E2120E8DBC}" dt="2022-10-30T09:32:32.687" v="42"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DD9F9E5E-0808-4110-83E6-D7E2120E8DBC}" dt="2022-10-30T09:33:22.064" v="45" actId="1076"/>
        <pc:sldMkLst>
          <pc:docMk/>
          <pc:sldMk cId="334028445" sldId="265"/>
        </pc:sldMkLst>
        <pc:spChg chg="add mod">
          <ac:chgData name="Moldir Kabdualieva" userId="df42278df007c026" providerId="LiveId" clId="{DD9F9E5E-0808-4110-83E6-D7E2120E8DBC}" dt="2022-10-30T09:33:22.064" v="45" actId="1076"/>
          <ac:spMkLst>
            <pc:docMk/>
            <pc:sldMk cId="334028445" sldId="265"/>
            <ac:spMk id="3" creationId="{799A3EAD-4FC9-716A-ED0A-574ECBE87A11}"/>
          </ac:spMkLst>
        </pc:spChg>
        <pc:spChg chg="mod">
          <ac:chgData name="Moldir Kabdualieva" userId="df42278df007c026" providerId="LiveId" clId="{DD9F9E5E-0808-4110-83E6-D7E2120E8DBC}" dt="2022-10-30T09:31:57.935" v="0"/>
          <ac:spMkLst>
            <pc:docMk/>
            <pc:sldMk cId="334028445" sldId="265"/>
            <ac:spMk id="19" creationId="{00000000-0000-0000-0000-000000000000}"/>
          </ac:spMkLst>
        </pc:spChg>
        <pc:spChg chg="del">
          <ac:chgData name="Moldir Kabdualieva" userId="df42278df007c026" providerId="LiveId" clId="{DD9F9E5E-0808-4110-83E6-D7E2120E8DBC}" dt="2022-10-30T09:33:02.400" v="43"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№303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30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30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336982579"/>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785104"/>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31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30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31 </a:t>
            </a:r>
            <a:r>
              <a:rPr lang="kk-KZ" sz="1100" b="1" dirty="0">
                <a:solidFill>
                  <a:srgbClr val="000000"/>
                </a:solidFill>
                <a:latin typeface="Times New Roman" pitchFamily="18" charset="0"/>
                <a:cs typeface="Times New Roman" pitchFamily="18" charset="0"/>
              </a:rPr>
              <a:t>қазанға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Оңтүстік-батыстан, оңтүстіктен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Ауа температурасы түнде 7-9 градус аяз, күндіз 1-3 градус аяз. </a:t>
            </a:r>
          </a:p>
          <a:p>
            <a:pPr algn="ct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01 </a:t>
            </a:r>
            <a:r>
              <a:rPr lang="kk-KZ" sz="1100" b="1" dirty="0">
                <a:solidFill>
                  <a:srgbClr val="000000"/>
                </a:solidFill>
                <a:latin typeface="Times New Roman" pitchFamily="18" charset="0"/>
                <a:cs typeface="Times New Roman" pitchFamily="18" charset="0"/>
              </a:rPr>
              <a:t>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31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01 </a:t>
            </a:r>
            <a:r>
              <a:rPr lang="kk-KZ" sz="1100" b="1" dirty="0">
                <a:solidFill>
                  <a:srgbClr val="000000"/>
                </a:solidFill>
                <a:latin typeface="Times New Roman" pitchFamily="18" charset="0"/>
                <a:cs typeface="Times New Roman" pitchFamily="18" charset="0"/>
              </a:rPr>
              <a:t>қарашаға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 (жаңбыр, қар). Оңтүстік-батыстан, оңтүстіктен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a:latin typeface="Times New Roman" pitchFamily="18" charset="0"/>
                <a:cs typeface="Times New Roman" pitchFamily="18" charset="0"/>
              </a:rPr>
              <a:t>1-3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 </a:t>
            </a:r>
            <a:r>
              <a:rPr lang="ru-RU" sz="1100" dirty="0">
                <a:solidFill>
                  <a:schemeClr val="tx1"/>
                </a:solidFill>
                <a:latin typeface="Times New Roman" panose="02020603050405020304" pitchFamily="18" charset="0"/>
                <a:cs typeface="Times New Roman" panose="02020603050405020304" pitchFamily="18" charset="0"/>
              </a:rPr>
              <a:t>31 </a:t>
            </a:r>
            <a:r>
              <a:rPr lang="kk-KZ" sz="1100">
                <a:solidFill>
                  <a:schemeClr val="tx1"/>
                </a:solidFill>
                <a:latin typeface="Times New Roman" panose="02020603050405020304" pitchFamily="18" charset="0"/>
                <a:cs typeface="Times New Roman" panose="02020603050405020304" pitchFamily="18" charset="0"/>
              </a:rPr>
              <a:t>қазанда</a:t>
            </a:r>
            <a:r>
              <a:rPr lang="ru-RU" sz="1100">
                <a:solidFill>
                  <a:schemeClr val="tx1"/>
                </a:solidFill>
                <a:latin typeface="Times New Roman" panose="02020603050405020304" pitchFamily="18" charset="0"/>
                <a:cs typeface="Times New Roman" panose="02020603050405020304" pitchFamily="18" charset="0"/>
              </a:rPr>
              <a:t>, </a:t>
            </a:r>
            <a:r>
              <a:rPr lang="ru-RU" sz="1100" dirty="0">
                <a:solidFill>
                  <a:schemeClr val="tx1"/>
                </a:solidFill>
                <a:latin typeface="Times New Roman" panose="02020603050405020304" pitchFamily="18" charset="0"/>
                <a:cs typeface="Times New Roman" panose="02020603050405020304" pitchFamily="18" charset="0"/>
              </a:rPr>
              <a:t>01 </a:t>
            </a:r>
            <a:r>
              <a:rPr lang="ru-RU" sz="11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799A3EAD-4FC9-716A-ED0A-574ECBE87A11}"/>
              </a:ext>
            </a:extLst>
          </p:cNvPr>
          <p:cNvSpPr txBox="1"/>
          <p:nvPr/>
        </p:nvSpPr>
        <p:spPr>
          <a:xfrm>
            <a:off x="282832" y="804572"/>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13057</TotalTime>
  <Words>610</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2411</cp:revision>
  <cp:lastPrinted>2021-07-01T03:56:27Z</cp:lastPrinted>
  <dcterms:created xsi:type="dcterms:W3CDTF">2018-03-27T06:03:00Z</dcterms:created>
  <dcterms:modified xsi:type="dcterms:W3CDTF">2022-10-30T09:33:24Z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