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BFD0B7-C6F0-4B7A-8232-33090E62414B}" v="1" dt="2022-10-30T09:23:19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DBFD0B7-C6F0-4B7A-8232-33090E62414B}"/>
    <pc:docChg chg="modSld">
      <pc:chgData name="Moldir Kabdualieva" userId="df42278df007c026" providerId="LiveId" clId="{BDBFD0B7-C6F0-4B7A-8232-33090E62414B}" dt="2022-10-30T09:23:26.561" v="2"/>
      <pc:docMkLst>
        <pc:docMk/>
      </pc:docMkLst>
      <pc:sldChg chg="modSp mod">
        <pc:chgData name="Moldir Kabdualieva" userId="df42278df007c026" providerId="LiveId" clId="{BDBFD0B7-C6F0-4B7A-8232-33090E62414B}" dt="2022-10-30T09:23:19.414" v="1"/>
        <pc:sldMkLst>
          <pc:docMk/>
          <pc:sldMk cId="0" sldId="261"/>
        </pc:sldMkLst>
        <pc:graphicFrameChg chg="mod modGraphic">
          <ac:chgData name="Moldir Kabdualieva" userId="df42278df007c026" providerId="LiveId" clId="{BDBFD0B7-C6F0-4B7A-8232-33090E62414B}" dt="2022-10-30T09:23:19.414" v="1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DBFD0B7-C6F0-4B7A-8232-33090E62414B}" dt="2022-10-30T09:23:26.561" v="2"/>
        <pc:sldMkLst>
          <pc:docMk/>
          <pc:sldMk cId="334028445" sldId="265"/>
        </pc:sldMkLst>
        <pc:spChg chg="mod">
          <ac:chgData name="Moldir Kabdualieva" userId="df42278df007c026" providerId="LiveId" clId="{BDBFD0B7-C6F0-4B7A-8232-33090E62414B}" dt="2022-10-30T09:23:26.561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2242923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 с переходом в снег), гололед.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1-3 мороза, днем около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0-2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31 октября, ночью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01 ноября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4079"/>
              </p:ext>
            </p:extLst>
          </p:nvPr>
        </p:nvGraphicFramePr>
        <p:xfrm>
          <a:off x="5019674" y="4293096"/>
          <a:ext cx="4691064" cy="2259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14921</TotalTime>
  <Words>679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2462</cp:revision>
  <cp:lastPrinted>2021-07-01T03:56:27Z</cp:lastPrinted>
  <dcterms:created xsi:type="dcterms:W3CDTF">2018-03-27T06:03:00Z</dcterms:created>
  <dcterms:modified xsi:type="dcterms:W3CDTF">2022-10-30T09:23:35Z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