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15E0ED-B9F4-42E6-B8FD-CC523C067056}" v="1" dt="2022-10-30T09:42:32.1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FC15E0ED-B9F4-42E6-B8FD-CC523C067056}"/>
    <pc:docChg chg="modSld">
      <pc:chgData name="Moldir Kabdualieva" userId="df42278df007c026" providerId="LiveId" clId="{FC15E0ED-B9F4-42E6-B8FD-CC523C067056}" dt="2022-10-30T09:42:32.178" v="0"/>
      <pc:docMkLst>
        <pc:docMk/>
      </pc:docMkLst>
      <pc:sldChg chg="modSp">
        <pc:chgData name="Moldir Kabdualieva" userId="df42278df007c026" providerId="LiveId" clId="{FC15E0ED-B9F4-42E6-B8FD-CC523C067056}" dt="2022-10-30T09:42:32.178" v="0"/>
        <pc:sldMkLst>
          <pc:docMk/>
          <pc:sldMk cId="0" sldId="261"/>
        </pc:sldMkLst>
        <pc:graphicFrameChg chg="mod">
          <ac:chgData name="Moldir Kabdualieva" userId="df42278df007c026" providerId="LiveId" clId="{FC15E0ED-B9F4-42E6-B8FD-CC523C067056}" dt="2022-10-30T09:42:32.178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68844" y="130152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168397457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900080858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№303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891571" y="3506853"/>
            <a:ext cx="4892694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Усть-Каменогорск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 октября 2022 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7993408"/>
              </p:ext>
            </p:extLst>
          </p:nvPr>
        </p:nvGraphicFramePr>
        <p:xfrm>
          <a:off x="5029200" y="4018930"/>
          <a:ext cx="4645938" cy="2514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73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6306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90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404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algn="l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4876781" y="103211"/>
            <a:ext cx="481341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Усть-Каменогорск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31 октября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30 октября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31 октября 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Ночью осадки (дождь, снег), днем дождь.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юго-восточный, южный 7-12, порывы 15-20 м/с. Температура воздуха ночью 1-3°, днем 6-8° тепла.</a:t>
            </a:r>
          </a:p>
          <a:p>
            <a:pPr algn="just"/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01 ноября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31 октября по 09 ч. 01 ноября 2022 г</a:t>
            </a: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Осадки (дождь, снег).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юго-восточный 5-10 м/с. Температура воздуха  ночью 1-3° тепла.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4990297" y="2190934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31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01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3" name="TextBox 15"/>
          <p:cNvSpPr txBox="1"/>
          <p:nvPr/>
        </p:nvSpPr>
        <p:spPr>
          <a:xfrm>
            <a:off x="4990297" y="322985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44793" y="4587281"/>
            <a:ext cx="4792332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городе Усть-Каменогорск наблюдения за состоянием атмосферного воздуха проводится на 7 постах наблюдения за уровнем загрязнения атмосферного воздуха: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 – ул. Рабочая,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5 –  ул.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Кайсенова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30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7 – ул.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Мұхамеджан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Тынышпаев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8 – ул. Егорова,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12 – пр.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Сатпаева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2 – ул. Льва Толстого, 18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3 – пр.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Шәкәрім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79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2536" y="80075"/>
            <a:ext cx="48348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6394" y="4555479"/>
            <a:ext cx="4298660" cy="1679669"/>
            <a:chOff x="523874" y="4056097"/>
            <a:chExt cx="4298660" cy="1842248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19322974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62358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56097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93030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231227050"/>
              </p:ext>
            </p:extLst>
          </p:nvPr>
        </p:nvGraphicFramePr>
        <p:xfrm>
          <a:off x="5015140" y="540894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0,35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3103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7977" y="2165706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202889668"/>
              </p:ext>
            </p:extLst>
          </p:nvPr>
        </p:nvGraphicFramePr>
        <p:xfrm>
          <a:off x="5017189" y="243925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1910" y="608512"/>
            <a:ext cx="22752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19091</TotalTime>
  <Words>667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2593</cp:revision>
  <cp:lastPrinted>2021-10-18T15:52:53Z</cp:lastPrinted>
  <dcterms:created xsi:type="dcterms:W3CDTF">2018-03-27T06:03:00Z</dcterms:created>
  <dcterms:modified xsi:type="dcterms:W3CDTF">2022-10-30T09:42:42Z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