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A146ABF-0D7E-4393-A2D2-6427FB49E670}" v="1" dt="2022-10-30T09:36:31.80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BA146ABF-0D7E-4393-A2D2-6427FB49E670}"/>
    <pc:docChg chg="modSld">
      <pc:chgData name="Moldir Kabdualieva" userId="df42278df007c026" providerId="LiveId" clId="{BA146ABF-0D7E-4393-A2D2-6427FB49E670}" dt="2022-10-30T09:36:31.800" v="0"/>
      <pc:docMkLst>
        <pc:docMk/>
      </pc:docMkLst>
      <pc:sldChg chg="modSp">
        <pc:chgData name="Moldir Kabdualieva" userId="df42278df007c026" providerId="LiveId" clId="{BA146ABF-0D7E-4393-A2D2-6427FB49E670}" dt="2022-10-30T09:36:31.800" v="0"/>
        <pc:sldMkLst>
          <pc:docMk/>
          <pc:sldMk cId="0" sldId="261"/>
        </pc:sldMkLst>
        <pc:graphicFrameChg chg="mod">
          <ac:chgData name="Moldir Kabdualieva" userId="df42278df007c026" providerId="LiveId" clId="{BA146ABF-0D7E-4393-A2D2-6427FB49E670}" dt="2022-10-30T09:36:31.800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719284070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№303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8718" y="3718258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Семей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30 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3437592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341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3447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4" y="141994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Семей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 октября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31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Ночью осадки (дождь, снег), днем дождь.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с переходом на юго-западный 7-12 м/с. Температура воздуха ночью 0-2°, днем 6-8° тепла.</a:t>
            </a:r>
          </a:p>
          <a:p>
            <a:pPr algn="just"/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01 ноября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31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01 ноября 2022 г</a:t>
            </a:r>
          </a:p>
          <a:p>
            <a:pPr lvl="0" indent="177800" algn="just">
              <a:defRPr/>
            </a:pPr>
            <a:r>
              <a:rPr lang="kk-KZ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Осадки (дождь, снег).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5-10 м/с. Температура воздуха  ночью 0-2° тепла.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08561" y="2336661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31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01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5" name="TextBox 15"/>
          <p:cNvSpPr txBox="1"/>
          <p:nvPr/>
        </p:nvSpPr>
        <p:spPr>
          <a:xfrm>
            <a:off x="4990980" y="3441259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72043" y="4582753"/>
            <a:ext cx="4661089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Семей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Рыскулова, 27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343 квартал, 13/2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Найманбаева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18</a:t>
            </a: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Аэрологическая станция, 1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67232" y="92690"/>
            <a:ext cx="479430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4457" y="4411868"/>
            <a:ext cx="4298660" cy="1793249"/>
            <a:chOff x="523875" y="3931523"/>
            <a:chExt cx="4298660" cy="196682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4420116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3152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1179" y="1310055"/>
            <a:ext cx="480035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57337" y="615241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505307448"/>
              </p:ext>
            </p:extLst>
          </p:nvPr>
        </p:nvGraphicFramePr>
        <p:xfrm>
          <a:off x="5017539" y="515772"/>
          <a:ext cx="4713890" cy="775020"/>
        </p:xfrm>
        <a:graphic>
          <a:graphicData uri="http://schemas.openxmlformats.org/drawingml/2006/table">
            <a:tbl>
              <a:tblPr/>
              <a:tblGrid>
                <a:gridCol w="9896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24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8875" y="2056047"/>
            <a:ext cx="480083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835367730"/>
              </p:ext>
            </p:extLst>
          </p:nvPr>
        </p:nvGraphicFramePr>
        <p:xfrm>
          <a:off x="5029215" y="2317516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200" y="454740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17420</TotalTime>
  <Words>625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2470</cp:revision>
  <cp:lastPrinted>2021-07-01T03:56:27Z</cp:lastPrinted>
  <dcterms:created xsi:type="dcterms:W3CDTF">2018-03-27T06:03:00Z</dcterms:created>
  <dcterms:modified xsi:type="dcterms:W3CDTF">2022-10-30T09:36:39Z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