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4706D0-61E8-44C5-BC6C-59B67BD76FFA}" v="2" dt="2022-10-30T09:16:02.716"/>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86" d="100"/>
          <a:sy n="86" d="100"/>
        </p:scale>
        <p:origin x="1656"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904706D0-61E8-44C5-BC6C-59B67BD76FFA}"/>
    <pc:docChg chg="modSld">
      <pc:chgData name="Moldir Kabdualieva" userId="df42278df007c026" providerId="LiveId" clId="{904706D0-61E8-44C5-BC6C-59B67BD76FFA}" dt="2022-10-30T09:15:58.889" v="36"/>
      <pc:docMkLst>
        <pc:docMk/>
      </pc:docMkLst>
      <pc:sldChg chg="modSp mod">
        <pc:chgData name="Moldir Kabdualieva" userId="df42278df007c026" providerId="LiveId" clId="{904706D0-61E8-44C5-BC6C-59B67BD76FFA}" dt="2022-10-30T09:15:58.889" v="36"/>
        <pc:sldMkLst>
          <pc:docMk/>
          <pc:sldMk cId="0" sldId="261"/>
        </pc:sldMkLst>
        <pc:graphicFrameChg chg="mod modGraphic">
          <ac:chgData name="Moldir Kabdualieva" userId="df42278df007c026" providerId="LiveId" clId="{904706D0-61E8-44C5-BC6C-59B67BD76FFA}" dt="2022-10-30T09:15:58.889" v="36"/>
          <ac:graphicFrameMkLst>
            <pc:docMk/>
            <pc:sldMk cId="0" sldId="261"/>
            <ac:graphicFrameMk id="23" creationId="{94CC0974-E1E4-47F3-9A8B-49A879A3B96B}"/>
          </ac:graphicFrameMkLst>
        </pc:graphicFrameChg>
      </pc:sldChg>
      <pc:sldChg chg="modSp mod">
        <pc:chgData name="Moldir Kabdualieva" userId="df42278df007c026" providerId="LiveId" clId="{904706D0-61E8-44C5-BC6C-59B67BD76FFA}" dt="2022-10-30T09:15:55.037" v="35"/>
        <pc:sldMkLst>
          <pc:docMk/>
          <pc:sldMk cId="334028445" sldId="265"/>
        </pc:sldMkLst>
        <pc:spChg chg="mod">
          <ac:chgData name="Moldir Kabdualieva" userId="df42278df007c026" providerId="LiveId" clId="{904706D0-61E8-44C5-BC6C-59B67BD76FFA}" dt="2022-10-30T09:15:55.037" v="35"/>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509876779"/>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№303</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30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615827"/>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31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30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31</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көбінесе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6-11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1-3,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6-8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01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31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01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a:latin typeface="Times New Roman" pitchFamily="18" charset="0"/>
                <a:cs typeface="Times New Roman" pitchFamily="18" charset="0"/>
              </a:rPr>
              <a:t> 1-3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469259566"/>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a:solidFill>
                            <a:srgbClr val="000000"/>
                          </a:solidFill>
                          <a:effectLst/>
                          <a:latin typeface="Times New Roman" panose="02020603050405020304" pitchFamily="18" charset="0"/>
                        </a:rPr>
                        <a:t>51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a:solidFill>
                            <a:srgbClr val="000000"/>
                          </a:solidFill>
                          <a:effectLst/>
                          <a:latin typeface="Times New Roman" panose="02020603050405020304" pitchFamily="18" charset="0"/>
                        </a:rPr>
                        <a:t>526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a:solidFill>
                            <a:srgbClr val="000000"/>
                          </a:solidFill>
                          <a:effectLst/>
                          <a:latin typeface="Times New Roman" panose="02020603050405020304" pitchFamily="18" charset="0"/>
                        </a:rPr>
                        <a:t>40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a:solidFill>
                            <a:srgbClr val="000000"/>
                          </a:solidFill>
                          <a:effectLst/>
                          <a:latin typeface="Times New Roman" panose="02020603050405020304" pitchFamily="18" charset="0"/>
                        </a:rPr>
                        <a:t>52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a:solidFill>
                            <a:srgbClr val="000000"/>
                          </a:solidFill>
                          <a:effectLst/>
                          <a:latin typeface="Times New Roman" panose="02020603050405020304" pitchFamily="18" charset="0"/>
                        </a:rPr>
                        <a:t>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a:solidFill>
                            <a:srgbClr val="000000"/>
                          </a:solidFill>
                          <a:effectLst/>
                          <a:latin typeface="Times New Roman" panose="02020603050405020304" pitchFamily="18" charset="0"/>
                        </a:rPr>
                        <a:t>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30 </a:t>
            </a:r>
            <a:r>
              <a:rPr lang="kk-KZ" altLang="ru-RU" sz="1200" b="1" dirty="0">
                <a:solidFill>
                  <a:srgbClr val="000000"/>
                </a:solidFill>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31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01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15229" y="4517355"/>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KZ" sz="1200" b="1" i="1" dirty="0">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14832</TotalTime>
  <Words>616</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2503</cp:revision>
  <cp:lastPrinted>2021-07-01T07:38:07Z</cp:lastPrinted>
  <dcterms:created xsi:type="dcterms:W3CDTF">2018-03-27T06:03:00Z</dcterms:created>
  <dcterms:modified xsi:type="dcterms:W3CDTF">2022-10-30T09:16:04Z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