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DE50C639-3BF7-447F-BD4E-96C40254F249}" v="1" dt="2022-10-30T09:37:52.438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DE50C639-3BF7-447F-BD4E-96C40254F249}"/>
    <pc:docChg chg="modSld">
      <pc:chgData name="Moldir Kabdualieva" userId="df42278df007c026" providerId="LiveId" clId="{DE50C639-3BF7-447F-BD4E-96C40254F249}" dt="2022-10-30T09:38:01.116" v="1"/>
      <pc:docMkLst>
        <pc:docMk/>
      </pc:docMkLst>
      <pc:sldChg chg="modSp">
        <pc:chgData name="Moldir Kabdualieva" userId="df42278df007c026" providerId="LiveId" clId="{DE50C639-3BF7-447F-BD4E-96C40254F249}" dt="2022-10-30T09:37:52.438" v="0"/>
        <pc:sldMkLst>
          <pc:docMk/>
          <pc:sldMk cId="0" sldId="261"/>
        </pc:sldMkLst>
        <pc:graphicFrameChg chg="mod">
          <ac:chgData name="Moldir Kabdualieva" userId="df42278df007c026" providerId="LiveId" clId="{DE50C639-3BF7-447F-BD4E-96C40254F249}" dt="2022-10-30T09:37:52.438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 Kabdualieva" userId="df42278df007c026" providerId="LiveId" clId="{DE50C639-3BF7-447F-BD4E-96C40254F249}" dt="2022-10-30T09:38:01.116" v="1"/>
        <pc:sldMkLst>
          <pc:docMk/>
          <pc:sldMk cId="334028445" sldId="265"/>
        </pc:sldMkLst>
        <pc:spChg chg="mod">
          <ac:chgData name="Moldir Kabdualieva" userId="df42278df007c026" providerId="LiveId" clId="{DE50C639-3BF7-447F-BD4E-96C40254F249}" dt="2022-10-30T09:38:01.116" v="1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Талдыкорган</a:t>
                      </a:r>
                      <a:endParaRPr lang="en-US" altLang="x-none" sz="1200" b="1" i="1" dirty="0">
                        <a:solidFill>
                          <a:srgbClr val="FF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349119735"/>
              </p:ext>
            </p:extLst>
          </p:nvPr>
        </p:nvGraphicFramePr>
        <p:xfrm>
          <a:off x="307975" y="2493653"/>
          <a:ext cx="4465638" cy="239268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8554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№303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Талдыкорган</a:t>
                      </a:r>
                      <a:endParaRPr lang="en-US" altLang="x-none" sz="1200" b="1" i="1" dirty="0">
                        <a:solidFill>
                          <a:srgbClr val="FF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 октября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2999" y="3514455"/>
            <a:ext cx="4808538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Талдыкорган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>
                <a:latin typeface="Times New Roman" panose="02020603050405020304" pitchFamily="18" charset="0"/>
                <a:cs typeface="Times New Roman" panose="02020603050405020304" pitchFamily="18" charset="0"/>
              </a:rPr>
              <a:t>30 </a:t>
            </a:r>
            <a:r>
              <a:rPr lang="ru-RU" alt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октября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51068027"/>
              </p:ext>
            </p:extLst>
          </p:nvPr>
        </p:nvGraphicFramePr>
        <p:xfrm>
          <a:off x="5024438" y="4000504"/>
          <a:ext cx="4637064" cy="2651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71652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36247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29165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237439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218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219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45785236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2577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133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128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151094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  <a:tr h="151094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0,003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53000" y="0"/>
            <a:ext cx="4808536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endParaRPr lang="ru-RU" altLang="ru-RU" sz="1200" b="1" dirty="0"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Прогноз погоды по г. </a:t>
            </a:r>
            <a:r>
              <a:rPr lang="ru-RU" altLang="ru-RU" sz="1200" b="1" dirty="0" err="1">
                <a:latin typeface="Times New Roman" pitchFamily="18" charset="0"/>
                <a:cs typeface="Times New Roman" pitchFamily="18" charset="0"/>
              </a:rPr>
              <a:t>Талдыкорган</a:t>
            </a:r>
            <a:endParaRPr lang="ru-RU" altLang="ru-RU" sz="1200" b="1" dirty="0"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ru-RU" alt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На 31 октября</a:t>
            </a:r>
          </a:p>
          <a:p>
            <a:pPr lvl="0"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21 ч. 30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 октября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по 21 ч. 31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 октября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2022 г.</a:t>
            </a:r>
          </a:p>
          <a:p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Переменная облачность, ночью и утром дождь. Ветер юго-западный 7-12</a:t>
            </a:r>
            <a:r>
              <a:rPr lang="kk-KZ" sz="1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м/с. Температура воздуха ночью 5-7, днем 10-12 тепла.</a:t>
            </a:r>
            <a:br>
              <a:rPr lang="ru-RU" sz="1200" dirty="0"/>
            </a:br>
            <a:r>
              <a:rPr lang="ru-RU" sz="1200" dirty="0"/>
              <a:t>                                                    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На 01 ноября</a:t>
            </a:r>
          </a:p>
          <a:p>
            <a:pPr lvl="0"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21 ч. 31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 октября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по 09 ч. 01 ноября2022 г.</a:t>
            </a:r>
            <a:endParaRPr lang="en-US" sz="1200" b="1" dirty="0">
              <a:latin typeface="Times New Roman" pitchFamily="18" charset="0"/>
              <a:cs typeface="Times New Roman" pitchFamily="18" charset="0"/>
              <a:sym typeface="+mn-ea"/>
            </a:endParaRPr>
          </a:p>
          <a:p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Переменная облачность, </a:t>
            </a:r>
            <a:r>
              <a:rPr lang="ru-RU" sz="1200">
                <a:latin typeface="Times New Roman" pitchFamily="18" charset="0"/>
                <a:cs typeface="Times New Roman" pitchFamily="18" charset="0"/>
              </a:rPr>
              <a:t>без осадков.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Ветер юго-западный 5-10 м/с. Температура воздуха0-2 тепла.</a:t>
            </a:r>
          </a:p>
          <a:p>
            <a:endParaRPr lang="ru-RU" sz="1200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sz="1200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" name="TextBox 13"/>
          <p:cNvSpPr txBox="1"/>
          <p:nvPr/>
        </p:nvSpPr>
        <p:spPr>
          <a:xfrm>
            <a:off x="5024438" y="3129520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  <p:sp>
        <p:nvSpPr>
          <p:cNvPr id="22" name="TextBox 13"/>
          <p:cNvSpPr txBox="1"/>
          <p:nvPr/>
        </p:nvSpPr>
        <p:spPr>
          <a:xfrm>
            <a:off x="5024438" y="2051142"/>
            <a:ext cx="4681537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31 октября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01 ноября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загрязнения воздуха.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128587" y="246084"/>
            <a:ext cx="4824413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128588" y="4582057"/>
            <a:ext cx="4870159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Талдыкорган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2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ул. Гагарина, 216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Конаева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32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52999" y="70712"/>
            <a:ext cx="4824413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07817" y="4412527"/>
            <a:ext cx="4294957" cy="1739588"/>
            <a:chOff x="523875" y="3990378"/>
            <a:chExt cx="4294957" cy="1907967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3875" y="4215069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27819" y="3990378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195744" y="6099411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907533192"/>
              </p:ext>
            </p:extLst>
          </p:nvPr>
        </p:nvGraphicFramePr>
        <p:xfrm>
          <a:off x="4997911" y="532675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0,08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0,08 ≤ Р &lt; 0,24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0,24 ≤ Р &lt; 0,37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53000" y="1341760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66465" y="2172757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4008680492"/>
              </p:ext>
            </p:extLst>
          </p:nvPr>
        </p:nvGraphicFramePr>
        <p:xfrm>
          <a:off x="5017189" y="2434239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6466" y="4659938"/>
            <a:ext cx="478619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A749C2F8-23C3-4A95-A976-9FB1B6BA7313}"/>
              </a:ext>
            </a:extLst>
          </p:cNvPr>
          <p:cNvSpPr txBox="1"/>
          <p:nvPr/>
        </p:nvSpPr>
        <p:spPr>
          <a:xfrm>
            <a:off x="112712" y="555447"/>
            <a:ext cx="4810180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Качество воздуха не представляет опасности здоровью населения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13753</TotalTime>
  <Words>605</Words>
  <Application>Microsoft Office PowerPoint</Application>
  <PresentationFormat>Лист A4 (210x297 мм)</PresentationFormat>
  <Paragraphs>105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2639</cp:revision>
  <cp:lastPrinted>2021-07-01T03:56:27Z</cp:lastPrinted>
  <dcterms:created xsi:type="dcterms:W3CDTF">2018-03-27T06:03:00Z</dcterms:created>
  <dcterms:modified xsi:type="dcterms:W3CDTF">2022-10-30T09:38:01Z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