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8422"/>
    <a:srgbClr val="F97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FD6990-095E-4C49-8A02-0EE9B43E645A}" v="1" dt="2022-10-29T10:08:27.090"/>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A69DF662-95EA-4CB3-81A6-6A0277DA51DA}"/>
    <pc:docChg chg="modSld">
      <pc:chgData name="Moldir Kabdualieva" userId="df42278df007c026" providerId="LiveId" clId="{A69DF662-95EA-4CB3-81A6-6A0277DA51DA}" dt="2022-10-23T09:18:22.408" v="22" actId="1076"/>
      <pc:docMkLst>
        <pc:docMk/>
      </pc:docMkLst>
      <pc:sldChg chg="modSp mod">
        <pc:chgData name="Moldir Kabdualieva" userId="df42278df007c026" providerId="LiveId" clId="{A69DF662-95EA-4CB3-81A6-6A0277DA51DA}" dt="2022-10-23T09:16:14.487" v="2" actId="20577"/>
        <pc:sldMkLst>
          <pc:docMk/>
          <pc:sldMk cId="0" sldId="261"/>
        </pc:sldMkLst>
        <pc:spChg chg="mod">
          <ac:chgData name="Moldir Kabdualieva" userId="df42278df007c026" providerId="LiveId" clId="{A69DF662-95EA-4CB3-81A6-6A0277DA51DA}" dt="2022-10-23T09:16:14.487" v="2" actId="20577"/>
          <ac:spMkLst>
            <pc:docMk/>
            <pc:sldMk cId="0" sldId="261"/>
            <ac:spMk id="14" creationId="{00000000-0000-0000-0000-000000000000}"/>
          </ac:spMkLst>
        </pc:spChg>
        <pc:graphicFrameChg chg="mod">
          <ac:chgData name="Moldir Kabdualieva" userId="df42278df007c026" providerId="LiveId" clId="{A69DF662-95EA-4CB3-81A6-6A0277DA51DA}" dt="2022-10-23T09:16:03.524" v="0"/>
          <ac:graphicFrameMkLst>
            <pc:docMk/>
            <pc:sldMk cId="0" sldId="261"/>
            <ac:graphicFrameMk id="23" creationId="{94CC0974-E1E4-47F3-9A8B-49A879A3B96B}"/>
          </ac:graphicFrameMkLst>
        </pc:graphicFrameChg>
      </pc:sldChg>
      <pc:sldChg chg="modSp mod">
        <pc:chgData name="Moldir Kabdualieva" userId="df42278df007c026" providerId="LiveId" clId="{A69DF662-95EA-4CB3-81A6-6A0277DA51DA}" dt="2022-10-23T09:18:22.408" v="22" actId="1076"/>
        <pc:sldMkLst>
          <pc:docMk/>
          <pc:sldMk cId="334028445" sldId="265"/>
        </pc:sldMkLst>
        <pc:spChg chg="mod">
          <ac:chgData name="Moldir Kabdualieva" userId="df42278df007c026" providerId="LiveId" clId="{A69DF662-95EA-4CB3-81A6-6A0277DA51DA}" dt="2022-10-23T09:18:22.408" v="22" actId="1076"/>
          <ac:spMkLst>
            <pc:docMk/>
            <pc:sldMk cId="334028445" sldId="265"/>
            <ac:spMk id="18" creationId="{00000000-0000-0000-0000-000000000000}"/>
          </ac:spMkLst>
        </pc:spChg>
      </pc:sldChg>
    </pc:docChg>
  </pc:docChgLst>
  <pc:docChgLst>
    <pc:chgData name="Moldir Kabdualieva" userId="df42278df007c026" providerId="LiveId" clId="{B936E41B-1926-4909-B1F3-9A64F67E6BDA}"/>
    <pc:docChg chg="custSel modSld">
      <pc:chgData name="Moldir Kabdualieva" userId="df42278df007c026" providerId="LiveId" clId="{B936E41B-1926-4909-B1F3-9A64F67E6BDA}" dt="2022-10-16T09:07:03.234" v="45" actId="14100"/>
      <pc:docMkLst>
        <pc:docMk/>
      </pc:docMkLst>
      <pc:sldChg chg="modSp mod">
        <pc:chgData name="Moldir Kabdualieva" userId="df42278df007c026" providerId="LiveId" clId="{B936E41B-1926-4909-B1F3-9A64F67E6BDA}" dt="2022-10-16T09:06:06.200" v="39" actId="20577"/>
        <pc:sldMkLst>
          <pc:docMk/>
          <pc:sldMk cId="0" sldId="261"/>
        </pc:sldMkLst>
        <pc:spChg chg="mod">
          <ac:chgData name="Moldir Kabdualieva" userId="df42278df007c026" providerId="LiveId" clId="{B936E41B-1926-4909-B1F3-9A64F67E6BDA}" dt="2022-10-16T09:06:06.200" v="39" actId="20577"/>
          <ac:spMkLst>
            <pc:docMk/>
            <pc:sldMk cId="0" sldId="261"/>
            <ac:spMk id="14" creationId="{00000000-0000-0000-0000-000000000000}"/>
          </ac:spMkLst>
        </pc:spChg>
        <pc:graphicFrameChg chg="modGraphic">
          <ac:chgData name="Moldir Kabdualieva" userId="df42278df007c026" providerId="LiveId" clId="{B936E41B-1926-4909-B1F3-9A64F67E6BDA}" dt="2022-10-16T09:05:29.323" v="37"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B936E41B-1926-4909-B1F3-9A64F67E6BDA}" dt="2022-10-16T09:07:03.234" v="45" actId="14100"/>
        <pc:sldMkLst>
          <pc:docMk/>
          <pc:sldMk cId="334028445" sldId="265"/>
        </pc:sldMkLst>
        <pc:spChg chg="add mod">
          <ac:chgData name="Moldir Kabdualieva" userId="df42278df007c026" providerId="LiveId" clId="{B936E41B-1926-4909-B1F3-9A64F67E6BDA}" dt="2022-10-16T09:07:03.234" v="45" actId="14100"/>
          <ac:spMkLst>
            <pc:docMk/>
            <pc:sldMk cId="334028445" sldId="265"/>
            <ac:spMk id="3" creationId="{72EF0996-3BE7-E9EF-DC5C-48C2E5EC4A47}"/>
          </ac:spMkLst>
        </pc:spChg>
        <pc:spChg chg="del">
          <ac:chgData name="Moldir Kabdualieva" userId="df42278df007c026" providerId="LiveId" clId="{B936E41B-1926-4909-B1F3-9A64F67E6BDA}" dt="2022-10-16T09:06:46.115" v="40" actId="478"/>
          <ac:spMkLst>
            <pc:docMk/>
            <pc:sldMk cId="334028445" sldId="265"/>
            <ac:spMk id="24" creationId="{00000000-0000-0000-0000-000000000000}"/>
          </ac:spMkLst>
        </pc:spChg>
      </pc:sldChg>
    </pc:docChg>
  </pc:docChgLst>
  <pc:docChgLst>
    <pc:chgData name="Moldir Kabdualieva" userId="df42278df007c026" providerId="LiveId" clId="{631AABC0-0C85-4104-AE71-A29412A43A1B}"/>
    <pc:docChg chg="modSld">
      <pc:chgData name="Moldir Kabdualieva" userId="df42278df007c026" providerId="LiveId" clId="{631AABC0-0C85-4104-AE71-A29412A43A1B}" dt="2022-10-30T08:27:30.770" v="40" actId="20577"/>
      <pc:docMkLst>
        <pc:docMk/>
      </pc:docMkLst>
      <pc:sldChg chg="modSp mod">
        <pc:chgData name="Moldir Kabdualieva" userId="df42278df007c026" providerId="LiveId" clId="{631AABC0-0C85-4104-AE71-A29412A43A1B}" dt="2022-10-30T08:27:30.770" v="40" actId="20577"/>
        <pc:sldMkLst>
          <pc:docMk/>
          <pc:sldMk cId="0" sldId="261"/>
        </pc:sldMkLst>
        <pc:spChg chg="mod">
          <ac:chgData name="Moldir Kabdualieva" userId="df42278df007c026" providerId="LiveId" clId="{631AABC0-0C85-4104-AE71-A29412A43A1B}" dt="2022-10-30T08:27:30.770" v="40" actId="20577"/>
          <ac:spMkLst>
            <pc:docMk/>
            <pc:sldMk cId="0" sldId="261"/>
            <ac:spMk id="14" creationId="{00000000-0000-0000-0000-000000000000}"/>
          </ac:spMkLst>
        </pc:spChg>
        <pc:graphicFrameChg chg="modGraphic">
          <ac:chgData name="Moldir Kabdualieva" userId="df42278df007c026" providerId="LiveId" clId="{631AABC0-0C85-4104-AE71-A29412A43A1B}" dt="2022-10-30T08:26:59.514" v="36" actId="20577"/>
          <ac:graphicFrameMkLst>
            <pc:docMk/>
            <pc:sldMk cId="0" sldId="261"/>
            <ac:graphicFrameMk id="23" creationId="{94CC0974-E1E4-47F3-9A8B-49A879A3B96B}"/>
          </ac:graphicFrameMkLst>
        </pc:graphicFrameChg>
      </pc:sldChg>
    </pc:docChg>
  </pc:docChgLst>
  <pc:docChgLst>
    <pc:chgData name="Moldir Kabdualieva" userId="df42278df007c026" providerId="LiveId" clId="{28FD6990-095E-4C49-8A02-0EE9B43E645A}"/>
    <pc:docChg chg="modSld">
      <pc:chgData name="Moldir Kabdualieva" userId="df42278df007c026" providerId="LiveId" clId="{28FD6990-095E-4C49-8A02-0EE9B43E645A}" dt="2022-10-29T10:08:45.296" v="38" actId="1076"/>
      <pc:docMkLst>
        <pc:docMk/>
      </pc:docMkLst>
      <pc:sldChg chg="modSp mod">
        <pc:chgData name="Moldir Kabdualieva" userId="df42278df007c026" providerId="LiveId" clId="{28FD6990-095E-4C49-8A02-0EE9B43E645A}" dt="2022-10-29T10:07:56.430" v="35" actId="20577"/>
        <pc:sldMkLst>
          <pc:docMk/>
          <pc:sldMk cId="0" sldId="261"/>
        </pc:sldMkLst>
        <pc:graphicFrameChg chg="modGraphic">
          <ac:chgData name="Moldir Kabdualieva" userId="df42278df007c026" providerId="LiveId" clId="{28FD6990-095E-4C49-8A02-0EE9B43E645A}" dt="2022-10-29T10:07:56.430" v="35"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28FD6990-095E-4C49-8A02-0EE9B43E645A}" dt="2022-10-29T10:08:45.296" v="38" actId="1076"/>
        <pc:sldMkLst>
          <pc:docMk/>
          <pc:sldMk cId="334028445" sldId="265"/>
        </pc:sldMkLst>
        <pc:spChg chg="add mod">
          <ac:chgData name="Moldir Kabdualieva" userId="df42278df007c026" providerId="LiveId" clId="{28FD6990-095E-4C49-8A02-0EE9B43E645A}" dt="2022-10-29T10:08:45.296" v="38" actId="1076"/>
          <ac:spMkLst>
            <pc:docMk/>
            <pc:sldMk cId="334028445" sldId="265"/>
            <ac:spMk id="3" creationId="{F15BFF72-9C97-FE97-8F64-E9656A0AB78E}"/>
          </ac:spMkLst>
        </pc:spChg>
        <pc:spChg chg="del">
          <ac:chgData name="Moldir Kabdualieva" userId="df42278df007c026" providerId="LiveId" clId="{28FD6990-095E-4C49-8A02-0EE9B43E645A}" dt="2022-10-29T10:08:27.090" v="36" actId="478"/>
          <ac:spMkLst>
            <pc:docMk/>
            <pc:sldMk cId="334028445" sldId="265"/>
            <ac:spMk id="2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a:solidFill>
                            <a:srgbClr val="002060"/>
                          </a:solidFill>
                          <a:latin typeface="Times New Roman" panose="02020603050405020304" pitchFamily="18" charset="0"/>
                          <a:cs typeface="Times New Roman" panose="02020603050405020304" pitchFamily="18" charset="0"/>
                        </a:rPr>
                        <a:t> </a:t>
                      </a:r>
                      <a:r>
                        <a:rPr lang="ru-RU" altLang="x-none" sz="1200" b="1" i="1" dirty="0" err="1">
                          <a:solidFill>
                            <a:srgbClr val="002060"/>
                          </a:solidFill>
                          <a:latin typeface="Times New Roman" panose="02020603050405020304" pitchFamily="18" charset="0"/>
                          <a:cs typeface="Times New Roman" panose="02020603050405020304" pitchFamily="18" charset="0"/>
                        </a:rPr>
                        <a:t>Ақтөбе</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24450153"/>
              </p:ext>
            </p:extLst>
          </p:nvPr>
        </p:nvGraphicFramePr>
        <p:xfrm>
          <a:off x="307975" y="2636528"/>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2882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№303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Ақтөбе</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30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0"/>
            <a:ext cx="4857784" cy="2123658"/>
          </a:xfrm>
          <a:prstGeom prst="rect">
            <a:avLst/>
          </a:prstGeom>
        </p:spPr>
        <p:txBody>
          <a:bodyPr wrap="square">
            <a:spAutoFit/>
          </a:bodyPr>
          <a:lstStyle/>
          <a:p>
            <a:pPr lvl="0" algn="ctr"/>
            <a:r>
              <a:rPr lang="ru-RU" altLang="ru-RU" sz="1200" b="1" dirty="0" err="1">
                <a:latin typeface="Times New Roman" pitchFamily="18" charset="0"/>
                <a:cs typeface="Times New Roman" pitchFamily="18" charset="0"/>
              </a:rPr>
              <a:t>Ақтөбе</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бойынша</a:t>
            </a:r>
            <a:endParaRPr lang="ru-RU" altLang="ru-RU" sz="1200" b="1" dirty="0">
              <a:latin typeface="Times New Roman" pitchFamily="18" charset="0"/>
              <a:cs typeface="Times New Roman" pitchFamily="18" charset="0"/>
            </a:endParaRPr>
          </a:p>
          <a:p>
            <a:pPr lvl="0" algn="ctr"/>
            <a:r>
              <a:rPr lang="kk-KZ" altLang="ru-RU" sz="1200" b="1" dirty="0">
                <a:latin typeface="Times New Roman" pitchFamily="18" charset="0"/>
                <a:cs typeface="Times New Roman" pitchFamily="18" charset="0"/>
              </a:rPr>
              <a:t>31 қазанға арналған ауа-райы болжамы</a:t>
            </a:r>
            <a:endParaRPr lang="ru-RU" altLang="ru-RU" sz="1200" b="1" dirty="0">
              <a:latin typeface="Times New Roman" pitchFamily="18" charset="0"/>
              <a:cs typeface="Times New Roman" pitchFamily="18" charset="0"/>
            </a:endParaRPr>
          </a:p>
          <a:p>
            <a:pPr lvl="0" algn="ctr"/>
            <a:r>
              <a:rPr lang="ru-RU" altLang="ru-RU" sz="1200" b="1" dirty="0">
                <a:solidFill>
                  <a:srgbClr val="000000"/>
                </a:solidFill>
                <a:latin typeface="Times New Roman" pitchFamily="18" charset="0"/>
                <a:cs typeface="Times New Roman" pitchFamily="18" charset="0"/>
              </a:rPr>
              <a:t>2022 </a:t>
            </a:r>
            <a:r>
              <a:rPr lang="ru-RU" altLang="ru-RU" sz="1200" b="1" dirty="0" err="1">
                <a:solidFill>
                  <a:srgbClr val="000000"/>
                </a:solidFill>
                <a:latin typeface="Times New Roman" pitchFamily="18" charset="0"/>
                <a:cs typeface="Times New Roman" pitchFamily="18" charset="0"/>
              </a:rPr>
              <a:t>жылғы </a:t>
            </a:r>
            <a:r>
              <a:rPr lang="ru-RU" altLang="ru-RU" sz="1200" b="1" dirty="0">
                <a:solidFill>
                  <a:srgbClr val="000000"/>
                </a:solidFill>
                <a:latin typeface="Times New Roman" pitchFamily="18" charset="0"/>
                <a:cs typeface="Times New Roman" pitchFamily="18" charset="0"/>
              </a:rPr>
              <a:t>30 </a:t>
            </a:r>
            <a:r>
              <a:rPr lang="kk-KZ" altLang="ru-RU" sz="1200" b="1" dirty="0">
                <a:solidFill>
                  <a:srgbClr val="000000"/>
                </a:solidFill>
                <a:latin typeface="Times New Roman" pitchFamily="18" charset="0"/>
                <a:cs typeface="Times New Roman" pitchFamily="18" charset="0"/>
              </a:rPr>
              <a:t>қазан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20-дан 31 </a:t>
            </a:r>
            <a:r>
              <a:rPr lang="ru-RU" altLang="ru-RU" sz="1200" b="1" dirty="0" err="1">
                <a:solidFill>
                  <a:srgbClr val="000000"/>
                </a:solidFill>
                <a:latin typeface="Times New Roman" pitchFamily="18" charset="0"/>
                <a:cs typeface="Times New Roman" pitchFamily="18" charset="0"/>
              </a:rPr>
              <a:t>қазан</a:t>
            </a:r>
            <a:r>
              <a:rPr lang="kk-KZ" altLang="ru-RU" sz="1200" b="1" dirty="0">
                <a:latin typeface="Times New Roman" pitchFamily="18" charset="0"/>
                <a:cs typeface="Times New Roman" pitchFamily="18" charset="0"/>
              </a:rPr>
              <a:t>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20-ға </a:t>
            </a:r>
            <a:r>
              <a:rPr lang="ru-RU" altLang="ru-RU" sz="1200" b="1" dirty="0" err="1">
                <a:solidFill>
                  <a:srgbClr val="000000"/>
                </a:solidFill>
                <a:latin typeface="Times New Roman" pitchFamily="18" charset="0"/>
                <a:cs typeface="Times New Roman" pitchFamily="18" charset="0"/>
              </a:rPr>
              <a:t>дейін</a:t>
            </a:r>
            <a:endParaRPr lang="ru-RU" altLang="ru-RU" sz="1200" b="1" dirty="0">
              <a:solidFill>
                <a:srgbClr val="000000"/>
              </a:solidFill>
              <a:latin typeface="Times New Roman" pitchFamily="18" charset="0"/>
              <a:cs typeface="Times New Roman" pitchFamily="18" charset="0"/>
              <a:sym typeface="+mn-ea"/>
            </a:endParaRPr>
          </a:p>
          <a:p>
            <a:pPr lvl="0" algn="just"/>
            <a:r>
              <a:rPr lang="kk-KZ" sz="1200" dirty="0">
                <a:latin typeface="Times New Roman" pitchFamily="18" charset="0"/>
                <a:cs typeface="Times New Roman" pitchFamily="18" charset="0"/>
              </a:rPr>
              <a:t>Бұлтты, түнде жауын-шашын (жаңбыр, қар) жауады, күндіз кей уақыттарда жаңбыр жауады. Оңтүстіктен, оңтүстік-батыстан жел соғады, күші 9-14, екпіні 15-20 м/с. Ауа температурасы түнде 0-2, күндіз 8-10 градус жылы болады. </a:t>
            </a:r>
          </a:p>
          <a:p>
            <a:pPr lvl="0" algn="ctr"/>
            <a:r>
              <a:rPr lang="kk-KZ" sz="1200" b="1" dirty="0">
                <a:solidFill>
                  <a:srgbClr val="000000"/>
                </a:solidFill>
                <a:latin typeface="Times New Roman" pitchFamily="18" charset="0"/>
                <a:cs typeface="Times New Roman" pitchFamily="18" charset="0"/>
              </a:rPr>
              <a:t>01 қарашаға</a:t>
            </a:r>
            <a:endParaRPr lang="ru-RU" sz="1200" b="1" dirty="0">
              <a:solidFill>
                <a:srgbClr val="000000"/>
              </a:solidFill>
              <a:latin typeface="Times New Roman" pitchFamily="18" charset="0"/>
              <a:cs typeface="Times New Roman" pitchFamily="18" charset="0"/>
            </a:endParaRPr>
          </a:p>
          <a:p>
            <a:pPr lvl="0" algn="ctr"/>
            <a:r>
              <a:rPr lang="ru-RU" sz="1200" b="1" dirty="0">
                <a:solidFill>
                  <a:srgbClr val="000000"/>
                </a:solidFill>
                <a:latin typeface="Times New Roman" pitchFamily="18" charset="0"/>
                <a:cs typeface="Times New Roman" pitchFamily="18" charset="0"/>
              </a:rPr>
              <a:t>2022 ж. </a:t>
            </a:r>
            <a:r>
              <a:rPr lang="kk-KZ" sz="1200" b="1" dirty="0">
                <a:solidFill>
                  <a:srgbClr val="000000"/>
                </a:solidFill>
                <a:latin typeface="Times New Roman" pitchFamily="18" charset="0"/>
                <a:cs typeface="Times New Roman" pitchFamily="18" charset="0"/>
              </a:rPr>
              <a:t>31 қазан </a:t>
            </a:r>
            <a:r>
              <a:rPr lang="ru-RU" sz="1200" b="1" dirty="0" err="1">
                <a:solidFill>
                  <a:srgbClr val="000000"/>
                </a:solidFill>
                <a:latin typeface="Times New Roman" pitchFamily="18" charset="0"/>
                <a:cs typeface="Times New Roman" pitchFamily="18" charset="0"/>
              </a:rPr>
              <a:t>сағ.</a:t>
            </a:r>
            <a:r>
              <a:rPr lang="ru-RU" sz="1200" b="1" dirty="0">
                <a:solidFill>
                  <a:srgbClr val="000000"/>
                </a:solidFill>
                <a:latin typeface="Times New Roman" pitchFamily="18" charset="0"/>
                <a:cs typeface="Times New Roman" pitchFamily="18" charset="0"/>
              </a:rPr>
              <a:t> 20-дан </a:t>
            </a:r>
            <a:r>
              <a:rPr lang="ru-RU" sz="1200" b="1" dirty="0" err="1">
                <a:solidFill>
                  <a:srgbClr val="000000"/>
                </a:solidFill>
                <a:latin typeface="Times New Roman" pitchFamily="18" charset="0"/>
                <a:cs typeface="Times New Roman" pitchFamily="18" charset="0"/>
              </a:rPr>
              <a:t>бастап</a:t>
            </a:r>
            <a:r>
              <a:rPr lang="ru-RU" sz="1200" b="1" dirty="0">
                <a:solidFill>
                  <a:srgbClr val="000000"/>
                </a:solidFill>
                <a:latin typeface="Times New Roman" pitchFamily="18" charset="0"/>
                <a:cs typeface="Times New Roman" pitchFamily="18" charset="0"/>
              </a:rPr>
              <a:t> 01 </a:t>
            </a:r>
            <a:r>
              <a:rPr lang="ru-RU" sz="1200" b="1" dirty="0" err="1">
                <a:solidFill>
                  <a:srgbClr val="000000"/>
                </a:solidFill>
                <a:latin typeface="Times New Roman" pitchFamily="18" charset="0"/>
                <a:cs typeface="Times New Roman" pitchFamily="18" charset="0"/>
              </a:rPr>
              <a:t>қараша сағ</a:t>
            </a:r>
            <a:r>
              <a:rPr lang="ru-RU" sz="1200" b="1" dirty="0">
                <a:solidFill>
                  <a:srgbClr val="000000"/>
                </a:solidFill>
                <a:latin typeface="Times New Roman" pitchFamily="18" charset="0"/>
                <a:cs typeface="Times New Roman" pitchFamily="18" charset="0"/>
              </a:rPr>
              <a:t>. 08-ге </a:t>
            </a:r>
            <a:r>
              <a:rPr lang="ru-RU" sz="1200" b="1" dirty="0" err="1">
                <a:solidFill>
                  <a:srgbClr val="000000"/>
                </a:solidFill>
                <a:latin typeface="Times New Roman" pitchFamily="18" charset="0"/>
                <a:cs typeface="Times New Roman" pitchFamily="18" charset="0"/>
              </a:rPr>
              <a:t>дейін</a:t>
            </a:r>
            <a:endParaRPr lang="ru-RU" sz="1200" b="1" dirty="0">
              <a:solidFill>
                <a:srgbClr val="000000"/>
              </a:solidFill>
              <a:latin typeface="Times New Roman" pitchFamily="18" charset="0"/>
              <a:cs typeface="Times New Roman" pitchFamily="18" charset="0"/>
            </a:endParaRPr>
          </a:p>
          <a:p>
            <a:pPr lvl="0" algn="just"/>
            <a:r>
              <a:rPr lang="kk-KZ" sz="1200" dirty="0">
                <a:latin typeface="Times New Roman" pitchFamily="18" charset="0"/>
                <a:cs typeface="Times New Roman" pitchFamily="18" charset="0"/>
              </a:rPr>
              <a:t>Бұлтты, жауын-шашын</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(көбінесе жаңбыр</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жауады</a:t>
            </a:r>
            <a:r>
              <a:rPr lang="kk-KZ" sz="1200" dirty="0">
                <a:latin typeface="Times New Roman" pitchFamily="18" charset="0"/>
                <a:cs typeface="Times New Roman" pitchFamily="18" charset="0"/>
              </a:rPr>
              <a:t>. </a:t>
            </a:r>
            <a:r>
              <a:rPr lang="kk-KZ" sz="1200">
                <a:latin typeface="Times New Roman" pitchFamily="18" charset="0"/>
                <a:cs typeface="Times New Roman" pitchFamily="18" charset="0"/>
              </a:rPr>
              <a:t>Оңтүстік-батыстан </a:t>
            </a:r>
            <a:r>
              <a:rPr lang="kk-KZ" sz="1200" dirty="0">
                <a:latin typeface="Times New Roman" pitchFamily="18" charset="0"/>
                <a:cs typeface="Times New Roman" pitchFamily="18" charset="0"/>
              </a:rPr>
              <a:t>жел соғады, </a:t>
            </a:r>
            <a:r>
              <a:rPr lang="kk-KZ" sz="1200">
                <a:latin typeface="Times New Roman" pitchFamily="18" charset="0"/>
                <a:cs typeface="Times New Roman" pitchFamily="18" charset="0"/>
              </a:rPr>
              <a:t>күші 9-14 </a:t>
            </a:r>
            <a:r>
              <a:rPr lang="kk-KZ" sz="1200" dirty="0">
                <a:latin typeface="Times New Roman" pitchFamily="18" charset="0"/>
                <a:cs typeface="Times New Roman" pitchFamily="18" charset="0"/>
              </a:rPr>
              <a:t>м/с. Ауа температурасы 4-6 градус суық болады.</a:t>
            </a:r>
            <a:r>
              <a:rPr lang="ru-RU" sz="1200" dirty="0">
                <a:latin typeface="Times New Roman" pitchFamily="18" charset="0"/>
                <a:cs typeface="Times New Roman" pitchFamily="18" charset="0"/>
              </a:rPr>
              <a:t> </a:t>
            </a:r>
            <a:r>
              <a:rPr lang="ru-RU" sz="1200" dirty="0">
                <a:solidFill>
                  <a:srgbClr val="000000"/>
                </a:solidFill>
                <a:latin typeface="Times New Roman" pitchFamily="18" charset="0"/>
                <a:cs typeface="Times New Roman" pitchFamily="18" charset="0"/>
                <a:sym typeface="+mn-ea"/>
              </a:rPr>
              <a:t> </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86852094"/>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993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68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848551"/>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30 </a:t>
            </a:r>
            <a:r>
              <a:rPr lang="ru-RU" altLang="ru-RU" sz="1200" b="1" dirty="0" err="1">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214554"/>
            <a:ext cx="4643470"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жылғы </a:t>
            </a:r>
            <a:r>
              <a:rPr lang="ru-RU" sz="1200" dirty="0">
                <a:solidFill>
                  <a:schemeClr val="tx1"/>
                </a:solidFill>
                <a:latin typeface="Times New Roman" panose="02020603050405020304" pitchFamily="18" charset="0"/>
                <a:cs typeface="Times New Roman" panose="02020603050405020304" pitchFamily="18" charset="0"/>
              </a:rPr>
              <a:t>31 </a:t>
            </a:r>
            <a:r>
              <a:rPr lang="ru-RU" sz="1200" dirty="0" err="1">
                <a:solidFill>
                  <a:schemeClr val="tx1"/>
                </a:solidFill>
                <a:latin typeface="Times New Roman" panose="02020603050405020304" pitchFamily="18" charset="0"/>
                <a:cs typeface="Times New Roman" panose="02020603050405020304" pitchFamily="18" charset="0"/>
              </a:rPr>
              <a:t>қазанда</a:t>
            </a:r>
            <a:r>
              <a:rPr lang="ru-RU" sz="1200" dirty="0">
                <a:solidFill>
                  <a:schemeClr val="tx1"/>
                </a:solidFill>
                <a:latin typeface="Times New Roman" panose="02020603050405020304" pitchFamily="18" charset="0"/>
                <a:cs typeface="Times New Roman" panose="02020603050405020304" pitchFamily="18" charset="0"/>
              </a:rPr>
              <a:t>, 01 </a:t>
            </a:r>
            <a:r>
              <a:rPr lang="ru-RU" sz="1200">
                <a:solidFill>
                  <a:schemeClr val="tx1"/>
                </a:solidFill>
                <a:latin typeface="Times New Roman" panose="02020603050405020304" pitchFamily="18" charset="0"/>
                <a:cs typeface="Times New Roman" panose="02020603050405020304" pitchFamily="18" charset="0"/>
              </a:rPr>
              <a:t>қарашаға </a:t>
            </a:r>
            <a:r>
              <a:rPr lang="ru-RU" sz="1200" dirty="0" err="1">
                <a:solidFill>
                  <a:schemeClr val="tx1"/>
                </a:solidFill>
                <a:latin typeface="Times New Roman" panose="02020603050405020304" pitchFamily="18" charset="0"/>
                <a:cs typeface="Times New Roman" panose="02020603050405020304" pitchFamily="18" charset="0"/>
              </a:rPr>
              <a:t>түнде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a:t>
            </a:r>
            <a:r>
              <a:rPr lang="ru-RU" sz="1200" b="1" dirty="0" err="1">
                <a:solidFill>
                  <a:schemeClr val="tx1"/>
                </a:solidFill>
                <a:latin typeface="Times New Roman" panose="02020603050405020304" pitchFamily="18" charset="0"/>
                <a:cs typeface="Times New Roman" panose="02020603050405020304" pitchFamily="18" charset="0"/>
              </a:rPr>
              <a:t>ыдырауына</a:t>
            </a:r>
            <a:r>
              <a:rPr lang="ru-RU" sz="1200" b="1"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pPr lvl="0" indent="185738" algn="just"/>
            <a:r>
              <a:rPr lang="ru-RU" sz="1200" dirty="0">
                <a:solidFill>
                  <a:schemeClr val="tx1"/>
                </a:solidFill>
                <a:latin typeface="Times New Roman" panose="02020603050405020304" pitchFamily="18" charset="0"/>
                <a:cs typeface="Times New Roman" panose="02020603050405020304" pitchFamily="18" charset="0"/>
              </a:rPr>
              <a:t>Жалпы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rgbClr val="000000"/>
                </a:solidFill>
                <a:latin typeface="Times New Roman" panose="02020603050405020304" pitchFamily="18" charset="0"/>
                <a:cs typeface="Times New Roman" panose="02020603050405020304" pitchFamily="18" charset="0"/>
              </a:rPr>
              <a:t>төмен</a:t>
            </a:r>
            <a:r>
              <a:rPr lang="ru-RU" altLang="en-US" sz="1200" dirty="0">
                <a:solidFill>
                  <a:srgbClr val="000000"/>
                </a:solidFill>
                <a:latin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5" name="TextBox 13"/>
          <p:cNvSpPr txBox="1"/>
          <p:nvPr/>
        </p:nvSpPr>
        <p:spPr>
          <a:xfrm>
            <a:off x="5024438" y="34290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Ақтөбе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Есет батыр к-сі, 109;</a:t>
            </a:r>
          </a:p>
          <a:p>
            <a:pPr algn="just"/>
            <a:r>
              <a:rPr lang="kk-KZ" sz="1200" dirty="0">
                <a:latin typeface="Times New Roman" panose="02020603050405020304" pitchFamily="18" charset="0"/>
                <a:cs typeface="Times New Roman" panose="02020603050405020304" pitchFamily="18" charset="0"/>
              </a:rPr>
              <a:t>№ 4 бекет – Белинский көшесі, 5 тұрғын қалашық 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6 бекет –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 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 ластануының жалпыланған көрсеткіші 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164955" y="6260171"/>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Қабдуалиева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 name="TextBox 2">
            <a:extLst>
              <a:ext uri="{FF2B5EF4-FFF2-40B4-BE49-F238E27FC236}">
                <a16:creationId xmlns:a16="http://schemas.microsoft.com/office/drawing/2014/main" id="{F15BFF72-9C97-FE97-8F64-E9656A0AB78E}"/>
              </a:ext>
            </a:extLst>
          </p:cNvPr>
          <p:cNvSpPr txBox="1"/>
          <p:nvPr/>
        </p:nvSpPr>
        <p:spPr>
          <a:xfrm>
            <a:off x="357486" y="769303"/>
            <a:ext cx="4953000" cy="369332"/>
          </a:xfrm>
          <a:prstGeom prst="rect">
            <a:avLst/>
          </a:prstGeom>
          <a:noFill/>
        </p:spPr>
        <p:txBody>
          <a:bodyPr wrap="square">
            <a:spAutoFit/>
          </a:bodyPr>
          <a:lstStyle/>
          <a:p>
            <a:r>
              <a:rPr lang="kk-KZ" sz="1800" dirty="0">
                <a:latin typeface="Times New Roman" panose="02020603050405020304" pitchFamily="18" charset="0"/>
                <a:cs typeface="Times New Roman" panose="02020603050405020304" pitchFamily="18" charset="0"/>
              </a:rPr>
              <a:t>Ұсыныстар жоқ</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13660</TotalTime>
  <Words>656</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2482</cp:revision>
  <cp:lastPrinted>2021-07-01T07:38:07Z</cp:lastPrinted>
  <dcterms:created xsi:type="dcterms:W3CDTF">2018-03-27T06:03:00Z</dcterms:created>
  <dcterms:modified xsi:type="dcterms:W3CDTF">2022-10-30T08:27:40Z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