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46F296C-8EA9-4855-9031-FEE6E836887F}"/>
    <pc:docChg chg="modSld">
      <pc:chgData name="Moldir Kabdualieva" userId="df42278df007c026" providerId="LiveId" clId="{046F296C-8EA9-4855-9031-FEE6E836887F}" dt="2022-10-30T09:28:02.734" v="37" actId="20577"/>
      <pc:docMkLst>
        <pc:docMk/>
      </pc:docMkLst>
      <pc:sldChg chg="modSp mod">
        <pc:chgData name="Moldir Kabdualieva" userId="df42278df007c026" providerId="LiveId" clId="{046F296C-8EA9-4855-9031-FEE6E836887F}" dt="2022-10-30T09:28:02.734" v="37" actId="20577"/>
        <pc:sldMkLst>
          <pc:docMk/>
          <pc:sldMk cId="0" sldId="261"/>
        </pc:sldMkLst>
        <pc:spChg chg="mod">
          <ac:chgData name="Moldir Kabdualieva" userId="df42278df007c026" providerId="LiveId" clId="{046F296C-8EA9-4855-9031-FEE6E836887F}" dt="2022-10-30T09:27:54.019" v="31" actId="20577"/>
          <ac:spMkLst>
            <pc:docMk/>
            <pc:sldMk cId="0" sldId="261"/>
            <ac:spMk id="14" creationId="{00000000-0000-0000-0000-000000000000}"/>
          </ac:spMkLst>
        </pc:spChg>
        <pc:graphicFrameChg chg="modGraphic">
          <ac:chgData name="Moldir Kabdualieva" userId="df42278df007c026" providerId="LiveId" clId="{046F296C-8EA9-4855-9031-FEE6E836887F}" dt="2022-10-30T09:28:02.734" v="37" actId="20577"/>
          <ac:graphicFrameMkLst>
            <pc:docMk/>
            <pc:sldMk cId="0" sldId="261"/>
            <ac:graphicFrameMk id="19" creationId="{00000000-0000-0000-0000-000000000000}"/>
          </ac:graphicFrameMkLst>
        </pc:graphicFrameChg>
        <pc:graphicFrameChg chg="modGraphic">
          <ac:chgData name="Moldir Kabdualieva" userId="df42278df007c026" providerId="LiveId" clId="{046F296C-8EA9-4855-9031-FEE6E836887F}" dt="2022-10-30T09:27:13.020" v="27" actId="20577"/>
          <ac:graphicFrameMkLst>
            <pc:docMk/>
            <pc:sldMk cId="0" sldId="261"/>
            <ac:graphicFrameMk id="23" creationId="{94CC0974-E1E4-47F3-9A8B-49A879A3B96B}"/>
          </ac:graphicFrameMkLst>
        </pc:graphicFrameChg>
      </pc:sldChg>
      <pc:sldChg chg="modSp mod">
        <pc:chgData name="Moldir Kabdualieva" userId="df42278df007c026" providerId="LiveId" clId="{046F296C-8EA9-4855-9031-FEE6E836887F}" dt="2022-10-30T09:26:47.547" v="0"/>
        <pc:sldMkLst>
          <pc:docMk/>
          <pc:sldMk cId="334028445" sldId="265"/>
        </pc:sldMkLst>
        <pc:spChg chg="mod">
          <ac:chgData name="Moldir Kabdualieva" userId="df42278df007c026" providerId="LiveId" clId="{046F296C-8EA9-4855-9031-FEE6E836887F}" dt="2022-10-30T09:26:47.547"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78881945"/>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a:solidFill>
                            <a:srgbClr val="002060"/>
                          </a:solidFill>
                          <a:latin typeface="Times New Roman" panose="02020603050405020304" pitchFamily="18" charset="0"/>
                          <a:cs typeface="Times New Roman" panose="02020603050405020304" pitchFamily="18" charset="0"/>
                        </a:rPr>
                        <a:t>№</a:t>
                      </a:r>
                      <a:r>
                        <a:rPr lang="ru-RU" altLang="x-none" sz="1600" b="1" i="1" baseline="0">
                          <a:solidFill>
                            <a:srgbClr val="002060"/>
                          </a:solidFill>
                          <a:latin typeface="Times New Roman" panose="02020603050405020304" pitchFamily="18" charset="0"/>
                          <a:cs typeface="Times New Roman" panose="02020603050405020304" pitchFamily="18" charset="0"/>
                        </a:rPr>
                        <a:t> 303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30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31</a:t>
            </a:r>
            <a:r>
              <a:rPr lang="kk-KZ" sz="1200" b="1" dirty="0">
                <a:latin typeface="Times New Roman" panose="02020603050405020304" pitchFamily="18" charset="0"/>
                <a:cs typeface="Times New Roman" panose="02020603050405020304" pitchFamily="18" charset="0"/>
              </a:rPr>
              <a:t> қазанға</a:t>
            </a:r>
          </a:p>
          <a:p>
            <a:pPr lvl="0" algn="ctr"/>
            <a:endParaRPr lang="kk-KZ" sz="1200" b="1" dirty="0">
              <a:latin typeface="Times New Roman" panose="02020603050405020304" pitchFamily="18" charset="0"/>
              <a:cs typeface="Times New Roman" panose="02020603050405020304" pitchFamily="18" charset="0"/>
            </a:endParaRPr>
          </a:p>
          <a:p>
            <a:pPr lvl="0" algn="ctr"/>
            <a:r>
              <a:rPr lang="kk-KZ" altLang="ru-RU" sz="1200" b="1" dirty="0">
                <a:latin typeface="Times New Roman" panose="02020603050405020304" pitchFamily="18" charset="0"/>
                <a:cs typeface="Times New Roman" panose="02020603050405020304" pitchFamily="18" charset="0"/>
              </a:rPr>
              <a:t>   30 қазан 2022 ж. сағ. 21-ден 01 қараша 2022 ж. сағ. 21 дейін</a:t>
            </a:r>
          </a:p>
          <a:p>
            <a:pPr algn="just"/>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жауын-шашын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Оңтүстіктен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екпіні</a:t>
            </a:r>
            <a:r>
              <a:rPr lang="ru-RU" sz="1200" dirty="0">
                <a:latin typeface="Times New Roman" panose="02020603050405020304" pitchFamily="18" charset="0"/>
                <a:cs typeface="Times New Roman" panose="02020603050405020304" pitchFamily="18" charset="0"/>
              </a:rPr>
              <a:t> 15-20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8-10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0-2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 </a:t>
            </a:r>
          </a:p>
          <a:p>
            <a:pPr algn="ctr"/>
            <a:r>
              <a:rPr lang="kk-KZ" sz="1200" b="1" dirty="0">
                <a:latin typeface="Times New Roman" panose="02020603050405020304" pitchFamily="18" charset="0"/>
                <a:cs typeface="Times New Roman" panose="02020603050405020304" pitchFamily="18" charset="0"/>
              </a:rPr>
              <a:t>2022 жылғы 01 қараша</a:t>
            </a:r>
          </a:p>
          <a:p>
            <a:pPr lvl="0" algn="ctr"/>
            <a:r>
              <a:rPr lang="kk-KZ" sz="1200" b="1" dirty="0">
                <a:latin typeface="Times New Roman" panose="02020603050405020304" pitchFamily="18" charset="0"/>
                <a:cs typeface="Times New Roman" panose="02020603050405020304" pitchFamily="18" charset="0"/>
              </a:rPr>
              <a:t> 31 қазанға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01 </a:t>
            </a:r>
            <a:r>
              <a:rPr lang="ru-RU" sz="1200" b="1" dirty="0" err="1">
                <a:latin typeface="Times New Roman" panose="02020603050405020304" pitchFamily="18" charset="0"/>
                <a:cs typeface="Times New Roman" panose="02020603050405020304" pitchFamily="18" charset="0"/>
              </a:rPr>
              <a:t>қараша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 (</a:t>
            </a:r>
            <a:r>
              <a:rPr lang="ru-RU" sz="1200" dirty="0" err="1">
                <a:latin typeface="Times New Roman" panose="02020603050405020304" pitchFamily="18" charset="0"/>
                <a:cs typeface="Times New Roman" panose="02020603050405020304" pitchFamily="18" charset="0"/>
              </a:rPr>
              <a:t>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Оңтүстіктен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a:t>
            </a:r>
            <a:r>
              <a:rPr lang="kk-KZ" sz="1200">
                <a:latin typeface="Times New Roman" panose="02020603050405020304" pitchFamily="18" charset="0"/>
                <a:cs typeface="Times New Roman" panose="02020603050405020304" pitchFamily="18" charset="0"/>
              </a:rPr>
              <a:t>0-2 </a:t>
            </a:r>
            <a:r>
              <a:rPr lang="kk-KZ" sz="1200" dirty="0">
                <a:latin typeface="Times New Roman" panose="02020603050405020304" pitchFamily="18" charset="0"/>
                <a:cs typeface="Times New Roman" panose="02020603050405020304" pitchFamily="18" charset="0"/>
              </a:rPr>
              <a:t>градус аяз</a:t>
            </a:r>
            <a:r>
              <a:rPr lang="ru-RU" sz="1200" dirty="0">
                <a:latin typeface="Times New Roman" panose="02020603050405020304" pitchFamily="18" charset="0"/>
                <a:cs typeface="Times New Roman" panose="02020603050405020304"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98333525"/>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31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01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14845</TotalTime>
  <Words>608</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2554</cp:revision>
  <cp:lastPrinted>2021-07-01T07:38:07Z</cp:lastPrinted>
  <dcterms:created xsi:type="dcterms:W3CDTF">2018-03-27T06:03:00Z</dcterms:created>
  <dcterms:modified xsi:type="dcterms:W3CDTF">2022-10-30T09:28:10Z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