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93F35E3-388B-4C2B-AA08-D548079F68D9}" v="2" dt="2022-10-30T09:25:16.58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65" d="100"/>
          <a:sy n="65" d="100"/>
        </p:scale>
        <p:origin x="53" y="86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 Kabdualieva" userId="df42278df007c026" providerId="LiveId" clId="{F93F35E3-388B-4C2B-AA08-D548079F68D9}"/>
    <pc:docChg chg="modSld">
      <pc:chgData name="Moldir Kabdualieva" userId="df42278df007c026" providerId="LiveId" clId="{F93F35E3-388B-4C2B-AA08-D548079F68D9}" dt="2022-10-30T09:26:04.245" v="9" actId="20577"/>
      <pc:docMkLst>
        <pc:docMk/>
      </pc:docMkLst>
      <pc:sldChg chg="modSp mod">
        <pc:chgData name="Moldir Kabdualieva" userId="df42278df007c026" providerId="LiveId" clId="{F93F35E3-388B-4C2B-AA08-D548079F68D9}" dt="2022-10-30T09:26:04.245" v="9" actId="20577"/>
        <pc:sldMkLst>
          <pc:docMk/>
          <pc:sldMk cId="0" sldId="261"/>
        </pc:sldMkLst>
        <pc:spChg chg="mod">
          <ac:chgData name="Moldir Kabdualieva" userId="df42278df007c026" providerId="LiveId" clId="{F93F35E3-388B-4C2B-AA08-D548079F68D9}" dt="2022-10-30T09:26:04.245" v="9" actId="20577"/>
          <ac:spMkLst>
            <pc:docMk/>
            <pc:sldMk cId="0" sldId="261"/>
            <ac:spMk id="14" creationId="{00000000-0000-0000-0000-000000000000}"/>
          </ac:spMkLst>
        </pc:spChg>
        <pc:graphicFrameChg chg="mod modGraphic">
          <ac:chgData name="Moldir Kabdualieva" userId="df42278df007c026" providerId="LiveId" clId="{F93F35E3-388B-4C2B-AA08-D548079F68D9}" dt="2022-10-30T09:25:21.179" v="4" actId="20577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  <pc:sldChg chg="modSp mod">
        <pc:chgData name="Moldir Kabdualieva" userId="df42278df007c026" providerId="LiveId" clId="{F93F35E3-388B-4C2B-AA08-D548079F68D9}" dt="2022-10-30T09:25:53.502" v="5"/>
        <pc:sldMkLst>
          <pc:docMk/>
          <pc:sldMk cId="334028445" sldId="265"/>
        </pc:sldMkLst>
        <pc:spChg chg="mod">
          <ac:chgData name="Moldir Kabdualieva" userId="df42278df007c026" providerId="LiveId" clId="{F93F35E3-388B-4C2B-AA08-D548079F68D9}" dt="2022-10-30T09:25:53.502" v="5"/>
          <ac:spMkLst>
            <pc:docMk/>
            <pc:sldMk cId="334028445" sldId="265"/>
            <ac:spMk id="19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rse.kazhydromet@gmail.com" TargetMode="External"/><Relationship Id="rId2" Type="http://schemas.openxmlformats.org/officeDocument/2006/relationships/hyperlink" Target="mailto:pressmeteo@gmail.com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kk-KZ" altLang="en-US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Кокшетау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83861765"/>
              </p:ext>
            </p:extLst>
          </p:nvPr>
        </p:nvGraphicFramePr>
        <p:xfrm>
          <a:off x="307975" y="2588895"/>
          <a:ext cx="4465638" cy="390112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351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endParaRPr lang="ru-RU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 303</a:t>
                      </a: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kk-KZ" altLang="en-US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Кокшетау</a:t>
                      </a: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</a:t>
                      </a:r>
                      <a:r>
                        <a:rPr lang="en-US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октября 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351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56514121"/>
                  </a:ext>
                </a:extLst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4952999" y="55263"/>
            <a:ext cx="4824413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endParaRPr lang="ru-RU" alt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Кокшетау</a:t>
            </a:r>
          </a:p>
          <a:p>
            <a:pPr lvl="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31 октября</a:t>
            </a:r>
          </a:p>
          <a:p>
            <a:pPr lvl="0" indent="268288" algn="ctr" fontAlgn="auto">
              <a:spcBef>
                <a:spcPts val="0"/>
              </a:spcBef>
              <a:spcAft>
                <a:spcPts val="0"/>
              </a:spcAft>
            </a:pP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30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октября по 09 ч. 31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октября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2022 г.</a:t>
            </a:r>
          </a:p>
          <a:p>
            <a:pPr lvl="0" algn="just"/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Переменная облачность, </a:t>
            </a:r>
            <a:r>
              <a:rPr lang="kk-KZ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без осадков</a:t>
            </a: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. Ветер 5-10 м/с. Температура воздуха ночью 7-9 мороза, днем 1-3 тепла.</a:t>
            </a:r>
          </a:p>
          <a:p>
            <a:pPr lvl="0" algn="just"/>
            <a:endParaRPr lang="ru-RU" sz="12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lvl="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01 ноября   </a:t>
            </a:r>
          </a:p>
          <a:p>
            <a:pPr lvl="0" indent="268288" algn="ctr" fontAlgn="auto">
              <a:spcBef>
                <a:spcPts val="0"/>
              </a:spcBef>
              <a:spcAft>
                <a:spcPts val="0"/>
              </a:spcAft>
            </a:pP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31 октября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09 ч. 01 ноября 2022 г.</a:t>
            </a:r>
          </a:p>
          <a:p>
            <a:pPr lvl="0" algn="just">
              <a:defRPr/>
            </a:pP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Переменная облачность, без осадков. Ветер 5-10 м/с. Температура воздуха ночью </a:t>
            </a:r>
            <a:r>
              <a:rPr lang="ru-RU" sz="1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0-2 тепла. </a:t>
            </a:r>
            <a:endParaRPr lang="ru-RU" sz="12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21" name="TextBox 13"/>
          <p:cNvSpPr txBox="1"/>
          <p:nvPr/>
        </p:nvSpPr>
        <p:spPr>
          <a:xfrm>
            <a:off x="4953000" y="2571744"/>
            <a:ext cx="4680169" cy="830997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Метеорологические условия будут способствовать рассеиванию загрязняющих веществ в атмосфере города. </a:t>
            </a:r>
          </a:p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пониженный уровень загрязнения воздуха.</a:t>
            </a: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53000" y="3643314"/>
            <a:ext cx="4824413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Кокшетау</a:t>
            </a: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200" b="1">
                <a:latin typeface="Times New Roman" panose="02020603050405020304" pitchFamily="18" charset="0"/>
                <a:cs typeface="Times New Roman" panose="02020603050405020304" pitchFamily="18" charset="0"/>
              </a:rPr>
              <a:t>30 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октября 2022 года 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5407717"/>
              </p:ext>
            </p:extLst>
          </p:nvPr>
        </p:nvGraphicFramePr>
        <p:xfrm>
          <a:off x="5019674" y="4397121"/>
          <a:ext cx="4691064" cy="21128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5096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45808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423642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Фактическая</a:t>
                      </a: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60703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260703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260703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60703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углерода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629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260703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260703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61316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Группа 5"/>
          <p:cNvGrpSpPr/>
          <p:nvPr/>
        </p:nvGrpSpPr>
        <p:grpSpPr>
          <a:xfrm>
            <a:off x="112712" y="246083"/>
            <a:ext cx="4840288" cy="586363"/>
            <a:chOff x="112712" y="246083"/>
            <a:chExt cx="4840288" cy="586363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1A8E3C0-CFA9-44DB-A7DD-D1427BEBA2CE}"/>
                </a:ext>
              </a:extLst>
            </p:cNvPr>
            <p:cNvSpPr txBox="1"/>
            <p:nvPr/>
          </p:nvSpPr>
          <p:spPr>
            <a:xfrm>
              <a:off x="317284" y="246083"/>
              <a:ext cx="4635716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  <a:sym typeface="+mn-ea"/>
                </a:rPr>
                <a:t>РЕКОМЕНДАЦИИ ДЛЯ НАСЕЛЕНИЯ ПРИ НМУ</a:t>
              </a:r>
              <a:endParaRPr lang="ru-RU" sz="1400" b="1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749C2F8-23C3-4A95-A976-9FB1B6BA7313}"/>
                </a:ext>
              </a:extLst>
            </p:cNvPr>
            <p:cNvSpPr txBox="1"/>
            <p:nvPr/>
          </p:nvSpPr>
          <p:spPr>
            <a:xfrm>
              <a:off x="112712" y="555447"/>
              <a:ext cx="4810180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indent="176213" algn="just">
                <a:spcAft>
                  <a:spcPts val="0"/>
                </a:spcAft>
              </a:pPr>
              <a:r>
                <a:rPr lang="ru-RU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Рекомендации отсутствуют</a:t>
              </a:r>
            </a:p>
          </p:txBody>
        </p:sp>
      </p:grpSp>
      <p:sp>
        <p:nvSpPr>
          <p:cNvPr id="22" name="Прямоугольник 26"/>
          <p:cNvSpPr/>
          <p:nvPr/>
        </p:nvSpPr>
        <p:spPr>
          <a:xfrm>
            <a:off x="133908" y="4588375"/>
            <a:ext cx="4831631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Кокшетау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2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1 – ул. Вернадского, 46 Б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2 –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мкр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Васильковский, 17 (тер-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рия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СШГ №17)</a:t>
            </a:r>
          </a:p>
        </p:txBody>
      </p:sp>
      <p:sp>
        <p:nvSpPr>
          <p:cNvPr id="23" name="Прямоугольник 13"/>
          <p:cNvSpPr/>
          <p:nvPr/>
        </p:nvSpPr>
        <p:spPr>
          <a:xfrm>
            <a:off x="4937125" y="66181"/>
            <a:ext cx="4819092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15876" y="4340116"/>
            <a:ext cx="4309498" cy="1774256"/>
            <a:chOff x="523875" y="3952355"/>
            <a:chExt cx="4309498" cy="1945990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4116802539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2"/>
                          </a:rPr>
                          <a:t>pressmeteo@gmail.com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3"/>
                          </a:rPr>
                          <a:t>rse.kazhydromet@gmail.com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523875" y="4161401"/>
              <a:ext cx="2153154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Нур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-Султан,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42360" y="3952355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937125" y="1286740"/>
            <a:ext cx="4840288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082520" y="6093998"/>
            <a:ext cx="4521389" cy="30670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sz="1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 М.С.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20" name="Таблица 19"/>
          <p:cNvGraphicFramePr/>
          <p:nvPr>
            <p:extLst>
              <p:ext uri="{D42A27DB-BD31-4B8C-83A1-F6EECF244321}">
                <p14:modId xmlns:p14="http://schemas.microsoft.com/office/powerpoint/2010/main" val="2771346117"/>
              </p:ext>
            </p:extLst>
          </p:nvPr>
        </p:nvGraphicFramePr>
        <p:xfrm>
          <a:off x="5008261" y="488974"/>
          <a:ext cx="4713891" cy="775020"/>
        </p:xfrm>
        <a:graphic>
          <a:graphicData uri="http://schemas.openxmlformats.org/drawingml/2006/table">
            <a:tbl>
              <a:tblPr/>
              <a:tblGrid>
                <a:gridCol w="102485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8903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0402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410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0,09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601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0,09 ≤ Р &lt; 0,17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660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0,17 ≤ Р &lt; 0,25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475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0,25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1" name="Прямоугольник 20"/>
          <p:cNvSpPr/>
          <p:nvPr/>
        </p:nvSpPr>
        <p:spPr>
          <a:xfrm>
            <a:off x="4955899" y="2062910"/>
            <a:ext cx="483235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721056568"/>
              </p:ext>
            </p:extLst>
          </p:nvPr>
        </p:nvGraphicFramePr>
        <p:xfrm>
          <a:off x="5025127" y="2328275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4948482" y="4566596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14119</TotalTime>
  <Words>582</Words>
  <Application>Microsoft Office PowerPoint</Application>
  <PresentationFormat>Лист A4 (210x297 мм)</PresentationFormat>
  <Paragraphs>99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 Kabdualieva</cp:lastModifiedBy>
  <cp:revision>2389</cp:revision>
  <cp:lastPrinted>2021-07-01T03:56:27Z</cp:lastPrinted>
  <dcterms:created xsi:type="dcterms:W3CDTF">2018-03-27T06:03:00Z</dcterms:created>
  <dcterms:modified xsi:type="dcterms:W3CDTF">2022-10-30T09:26:13Z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