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57DD31A3-B734-4A47-81E7-6CDBF9EF43A0}"/>
    <pc:docChg chg="modSld">
      <pc:chgData name="Moldir Kabdualieva" userId="df42278df007c026" providerId="LiveId" clId="{57DD31A3-B734-4A47-81E7-6CDBF9EF43A0}" dt="2022-10-30T09:17:48.007" v="34" actId="20577"/>
      <pc:docMkLst>
        <pc:docMk/>
      </pc:docMkLst>
      <pc:sldChg chg="modSp mod">
        <pc:chgData name="Moldir Kabdualieva" userId="df42278df007c026" providerId="LiveId" clId="{57DD31A3-B734-4A47-81E7-6CDBF9EF43A0}" dt="2022-10-30T09:17:48.007" v="34" actId="20577"/>
        <pc:sldMkLst>
          <pc:docMk/>
          <pc:sldMk cId="0" sldId="261"/>
        </pc:sldMkLst>
        <pc:graphicFrameChg chg="modGraphic">
          <ac:chgData name="Moldir Kabdualieva" userId="df42278df007c026" providerId="LiveId" clId="{57DD31A3-B734-4A47-81E7-6CDBF9EF43A0}" dt="2022-10-30T09:17:48.007" v="34" actId="20577"/>
          <ac:graphicFrameMkLst>
            <pc:docMk/>
            <pc:sldMk cId="0" sldId="261"/>
            <ac:graphicFrameMk id="15" creationId="{94CC0974-E1E4-47F3-9A8B-49A879A3B96B}"/>
          </ac:graphicFrameMkLst>
        </pc:graphicFrameChg>
      </pc:sldChg>
      <pc:sldChg chg="modSp mod">
        <pc:chgData name="Moldir Kabdualieva" userId="df42278df007c026" providerId="LiveId" clId="{57DD31A3-B734-4A47-81E7-6CDBF9EF43A0}" dt="2022-10-30T09:17:04.792" v="0"/>
        <pc:sldMkLst>
          <pc:docMk/>
          <pc:sldMk cId="334028445" sldId="265"/>
        </pc:sldMkLst>
        <pc:spChg chg="mod">
          <ac:chgData name="Moldir Kabdualieva" userId="df42278df007c026" providerId="LiveId" clId="{57DD31A3-B734-4A47-81E7-6CDBF9EF43A0}" dt="2022-10-30T09:17:04.792" v="0"/>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49126" y="13523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610803062"/>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a:solidFill>
                            <a:srgbClr val="002060"/>
                          </a:solidFill>
                          <a:latin typeface="Times New Roman" panose="02020603050405020304" pitchFamily="18" charset="0"/>
                          <a:cs typeface="Times New Roman" panose="02020603050405020304" pitchFamily="18" charset="0"/>
                        </a:rPr>
                        <a:t>Жезқазған</a:t>
                      </a:r>
                      <a:r>
                        <a:rPr lang="kk-KZ" altLang="en-US" sz="1200" b="1" i="1" baseline="0" dirty="0">
                          <a:solidFill>
                            <a:srgbClr val="002060"/>
                          </a:solidFill>
                          <a:latin typeface="Times New Roman" panose="02020603050405020304" pitchFamily="18" charset="0"/>
                          <a:cs typeface="Times New Roman" panose="02020603050405020304" pitchFamily="18" charset="0"/>
                        </a:rPr>
                        <a:t> қ.</a:t>
                      </a:r>
                      <a:r>
                        <a:rPr lang="ru-RU" altLang="en-US" sz="1200" b="1" i="1" dirty="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4015464256"/>
              </p:ext>
            </p:extLst>
          </p:nvPr>
        </p:nvGraphicFramePr>
        <p:xfrm>
          <a:off x="307975" y="2588895"/>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№303</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Жезқазған</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30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865001" y="131246"/>
            <a:ext cx="4904473" cy="1615827"/>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Жезқазған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31 қазанға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30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31</a:t>
            </a:r>
            <a:r>
              <a:rPr lang="kk-KZ" altLang="ru-RU" sz="1100" b="1" dirty="0">
                <a:solidFill>
                  <a:srgbClr val="000000"/>
                </a:solidFill>
                <a:latin typeface="Times New Roman" panose="02020603050405020304" pitchFamily="18" charset="0"/>
                <a:cs typeface="Times New Roman" panose="02020603050405020304" pitchFamily="18" charset="0"/>
              </a:rPr>
              <a:t> қазан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Оңтүтсік-батыс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6-11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0-2,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5-7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01 қарашаға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31 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01 </a:t>
            </a:r>
            <a:r>
              <a:rPr lang="ru-RU" sz="1100" b="1" dirty="0" err="1">
                <a:solidFill>
                  <a:srgbClr val="000000"/>
                </a:solidFill>
                <a:latin typeface="Times New Roman" panose="02020603050405020304" pitchFamily="18" charset="0"/>
                <a:cs typeface="Times New Roman" panose="02020603050405020304" pitchFamily="18" charset="0"/>
              </a:rPr>
              <a:t>қараша</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a:latin typeface="Times New Roman" pitchFamily="18" charset="0"/>
                <a:cs typeface="Times New Roman" pitchFamily="18" charset="0"/>
              </a:rPr>
              <a:t> 5-10 </a:t>
            </a:r>
            <a:r>
              <a:rPr lang="ru-RU" sz="1100" dirty="0">
                <a:latin typeface="Times New Roman" pitchFamily="18" charset="0"/>
                <a:cs typeface="Times New Roman" pitchFamily="18" charset="0"/>
              </a:rPr>
              <a:t>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1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 1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a:t>
            </a:r>
          </a:p>
        </p:txBody>
      </p:sp>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14722" y="3502499"/>
            <a:ext cx="4893029"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30 </a:t>
            </a:r>
            <a:r>
              <a:rPr lang="kk-KZ" altLang="ru-RU" sz="1200" b="1" dirty="0">
                <a:solidFill>
                  <a:srgbClr val="000000"/>
                </a:solidFill>
                <a:latin typeface="Times New Roman" panose="02020603050405020304" pitchFamily="18" charset="0"/>
                <a:cs typeface="Times New Roman" panose="02020603050405020304" pitchFamily="18" charset="0"/>
              </a:rPr>
              <a:t>қазан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Жезқазған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61993" y="32255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865001" y="2241669"/>
            <a:ext cx="4912412"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31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01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361232569"/>
              </p:ext>
            </p:extLst>
          </p:nvPr>
        </p:nvGraphicFramePr>
        <p:xfrm>
          <a:off x="5027449" y="4069781"/>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2570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a:solidFill>
                            <a:schemeClr val="tx1"/>
                          </a:solidFill>
                          <a:latin typeface="Times New Roman" panose="02020603050405020304" pitchFamily="18" charset="0"/>
                          <a:cs typeface="Times New Roman" panose="02020603050405020304" pitchFamily="18" charset="0"/>
                        </a:rPr>
                        <a:t>РМ-2,5 қалқыма 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РМ-10 қалқыма 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Көміртегі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a:solidFill>
                            <a:schemeClr val="tx1"/>
                          </a:solidFill>
                          <a:latin typeface="Times New Roman" panose="02020603050405020304" pitchFamily="18" charset="0"/>
                          <a:cs typeface="Times New Roman" panose="02020603050405020304" pitchFamily="18" charset="0"/>
                        </a:rPr>
                        <a:t>Азот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5"/>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Азот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a:solidFill>
                            <a:srgbClr val="000000"/>
                          </a:solidFill>
                          <a:effectLst/>
                          <a:latin typeface="Times New Roman" panose="02020603050405020304" pitchFamily="18" charset="0"/>
                        </a:rPr>
                        <a:t>1,2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63833354"/>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41365874"/>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82769" y="4581128"/>
            <a:ext cx="468897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Жезказган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sz="1200" dirty="0">
                <a:latin typeface="Times New Roman" panose="02020603050405020304" pitchFamily="18" charset="0"/>
                <a:cs typeface="Times New Roman" panose="02020603050405020304" pitchFamily="18" charset="0"/>
              </a:rPr>
              <a:t>№ 1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М. </a:t>
            </a:r>
            <a:r>
              <a:rPr lang="ru-RU" sz="1200" dirty="0" err="1">
                <a:latin typeface="Times New Roman" panose="02020603050405020304" pitchFamily="18" charset="0"/>
                <a:cs typeface="Times New Roman" panose="02020603050405020304" pitchFamily="18" charset="0"/>
              </a:rPr>
              <a:t>Жәлел</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 В</a:t>
            </a:r>
          </a:p>
          <a:p>
            <a:r>
              <a:rPr lang="ru-RU" sz="1200" dirty="0">
                <a:latin typeface="Times New Roman" panose="02020603050405020304" pitchFamily="18" charset="0"/>
                <a:cs typeface="Times New Roman" panose="02020603050405020304" pitchFamily="18" charset="0"/>
              </a:rPr>
              <a:t>№ 2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Сарыарқа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 Г </a:t>
            </a:r>
          </a:p>
          <a:p>
            <a:r>
              <a:rPr lang="ru-RU" sz="1200" dirty="0">
                <a:latin typeface="Times New Roman" panose="02020603050405020304" pitchFamily="18" charset="0"/>
                <a:cs typeface="Times New Roman" panose="02020603050405020304" pitchFamily="18" charset="0"/>
              </a:rPr>
              <a:t>№ 3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Желтоқсан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481</a:t>
            </a:r>
          </a:p>
          <a:p>
            <a:pPr algn="just"/>
            <a:endParaRPr lang="ru-RU" altLang="ru-RU" sz="1200" dirty="0">
              <a:solidFill>
                <a:srgbClr val="000000"/>
              </a:solidFill>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37125" y="88104"/>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4864108" y="4500123"/>
            <a:ext cx="4616855" cy="1780911"/>
            <a:chOff x="205680" y="3799939"/>
            <a:chExt cx="461685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kk-KZ"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 action="ppaction://noaction"/>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 action="ppaction://noaction"/>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205680" y="4077010"/>
              <a:ext cx="278954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         </a:t>
              </a: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4967233" y="6275765"/>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KZ" sz="1200" b="1" i="1" dirty="0">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932237270"/>
              </p:ext>
            </p:extLst>
          </p:nvPr>
        </p:nvGraphicFramePr>
        <p:xfrm>
          <a:off x="5317977" y="511436"/>
          <a:ext cx="4167505" cy="805340"/>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18532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40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0,34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04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0,34 ≤ Р &lt; 0,48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085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0,48 ≤ Р &lt; 0,6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3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316776"/>
            <a:ext cx="481791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8001" y="2104536"/>
            <a:ext cx="482941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78887518"/>
              </p:ext>
            </p:extLst>
          </p:nvPr>
        </p:nvGraphicFramePr>
        <p:xfrm>
          <a:off x="5028497" y="244021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9665" y="4533506"/>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14748</TotalTime>
  <Words>594</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2510</cp:revision>
  <cp:lastPrinted>2021-07-01T07:38:07Z</cp:lastPrinted>
  <dcterms:created xsi:type="dcterms:W3CDTF">2018-03-27T06:03:00Z</dcterms:created>
  <dcterms:modified xsi:type="dcterms:W3CDTF">2022-10-30T09:17:49Z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