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9802B1F-4B3F-4139-978B-7FB72568A350}"/>
    <pc:docChg chg="custSel modSld">
      <pc:chgData name="Moldir Kabdualieva" userId="df42278df007c026" providerId="LiveId" clId="{89802B1F-4B3F-4139-978B-7FB72568A350}" dt="2022-10-30T09:44:39.186" v="38" actId="207"/>
      <pc:docMkLst>
        <pc:docMk/>
      </pc:docMkLst>
      <pc:sldChg chg="modSp mod">
        <pc:chgData name="Moldir Kabdualieva" userId="df42278df007c026" providerId="LiveId" clId="{89802B1F-4B3F-4139-978B-7FB72568A350}" dt="2022-10-30T09:44:39.186" v="38" actId="207"/>
        <pc:sldMkLst>
          <pc:docMk/>
          <pc:sldMk cId="0" sldId="261"/>
        </pc:sldMkLst>
        <pc:graphicFrameChg chg="modGraphic">
          <ac:chgData name="Moldir Kabdualieva" userId="df42278df007c026" providerId="LiveId" clId="{89802B1F-4B3F-4139-978B-7FB72568A350}" dt="2022-10-30T09:43:34.328" v="35" actId="20577"/>
          <ac:graphicFrameMkLst>
            <pc:docMk/>
            <pc:sldMk cId="0" sldId="261"/>
            <ac:graphicFrameMk id="15" creationId="{94CC0974-E1E4-47F3-9A8B-49A879A3B96B}"/>
          </ac:graphicFrameMkLst>
        </pc:graphicFrameChg>
        <pc:graphicFrameChg chg="modGraphic">
          <ac:chgData name="Moldir Kabdualieva" userId="df42278df007c026" providerId="LiveId" clId="{89802B1F-4B3F-4139-978B-7FB72568A350}" dt="2022-10-30T09:44:39.186" v="38" actId="207"/>
          <ac:graphicFrameMkLst>
            <pc:docMk/>
            <pc:sldMk cId="0" sldId="261"/>
            <ac:graphicFrameMk id="19" creationId="{00000000-0000-0000-0000-000000000000}"/>
          </ac:graphicFrameMkLst>
        </pc:graphicFrameChg>
      </pc:sldChg>
      <pc:sldChg chg="modSp mod">
        <pc:chgData name="Moldir Kabdualieva" userId="df42278df007c026" providerId="LiveId" clId="{89802B1F-4B3F-4139-978B-7FB72568A350}" dt="2022-10-30T09:44:15.026" v="37" actId="20577"/>
        <pc:sldMkLst>
          <pc:docMk/>
          <pc:sldMk cId="334028445" sldId="265"/>
        </pc:sldMkLst>
        <pc:spChg chg="mod">
          <ac:chgData name="Moldir Kabdualieva" userId="df42278df007c026" providerId="LiveId" clId="{89802B1F-4B3F-4139-978B-7FB72568A350}" dt="2022-10-30T09:44:15.026" v="37"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4260791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303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30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55676855"/>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5225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30832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31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30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31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Көшпелі бұлтты, жаңбыр. Жел оңтүстік-батыстан соғады, күші 9-14, түнде екпіні 15-20 м/с. Ауа температурасы түнде 5-7 градус жылы, күндіз 7-9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 </a:t>
            </a:r>
            <a:r>
              <a:rPr lang="kk-KZ" sz="1100" b="1" dirty="0">
                <a:solidFill>
                  <a:srgbClr val="000000"/>
                </a:solidFill>
                <a:latin typeface="Times New Roman" panose="02020603050405020304" pitchFamily="18" charset="0"/>
                <a:cs typeface="Times New Roman" panose="02020603050405020304" pitchFamily="18" charset="0"/>
                <a:sym typeface="+mn-ea"/>
              </a:rPr>
              <a:t>қрашаға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31</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қазаннан</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оң</a:t>
            </a:r>
            <a:r>
              <a:rPr lang="kk-KZ" sz="1100" dirty="0">
                <a:latin typeface="Times New Roman" pitchFamily="18" charset="0"/>
                <a:cs typeface="Times New Roman" pitchFamily="18" charset="0"/>
              </a:rPr>
              <a:t>түстік-батыстан, 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31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01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16404</TotalTime>
  <Words>624</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2952</cp:revision>
  <cp:lastPrinted>2021-07-01T03:56:27Z</cp:lastPrinted>
  <dcterms:created xsi:type="dcterms:W3CDTF">2018-03-27T06:03:00Z</dcterms:created>
  <dcterms:modified xsi:type="dcterms:W3CDTF">2022-10-30T09:44:48Z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