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7366E5-4134-41EB-8158-4C6A7F65F0F3}" v="1" dt="2022-10-30T09:27:32.7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97366E5-4134-41EB-8158-4C6A7F65F0F3}"/>
    <pc:docChg chg="modSld">
      <pc:chgData name="Moldir Kabdualieva" userId="df42278df007c026" providerId="LiveId" clId="{697366E5-4134-41EB-8158-4C6A7F65F0F3}" dt="2022-10-30T09:28:08.466" v="11" actId="20577"/>
      <pc:docMkLst>
        <pc:docMk/>
      </pc:docMkLst>
      <pc:sldChg chg="modSp mod">
        <pc:chgData name="Moldir Kabdualieva" userId="df42278df007c026" providerId="LiveId" clId="{697366E5-4134-41EB-8158-4C6A7F65F0F3}" dt="2022-10-30T09:28:08.466" v="11" actId="20577"/>
        <pc:sldMkLst>
          <pc:docMk/>
          <pc:sldMk cId="0" sldId="261"/>
        </pc:sldMkLst>
        <pc:spChg chg="mod">
          <ac:chgData name="Moldir Kabdualieva" userId="df42278df007c026" providerId="LiveId" clId="{697366E5-4134-41EB-8158-4C6A7F65F0F3}" dt="2022-10-30T09:27:46.401" v="5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697366E5-4134-41EB-8158-4C6A7F65F0F3}" dt="2022-10-30T09:27:32.735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697366E5-4134-41EB-8158-4C6A7F65F0F3}" dt="2022-10-30T09:28:08.466" v="11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697366E5-4134-41EB-8158-4C6A7F65F0F3}" dt="2022-10-30T09:27:41.207" v="1"/>
        <pc:sldMkLst>
          <pc:docMk/>
          <pc:sldMk cId="334028445" sldId="265"/>
        </pc:sldMkLst>
        <pc:spChg chg="mod">
          <ac:chgData name="Moldir Kabdualieva" userId="df42278df007c026" providerId="LiveId" clId="{697366E5-4134-41EB-8158-4C6A7F65F0F3}" dt="2022-10-30T09:27:41.207" v="1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15157104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31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осадки (дождь, снег). Ветер южный 9-14, днем порывы 15-20 м/с. Температура воздуха ночью 8-10 мороза, днем 0-2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31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снег), гололед. Ветер южный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380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октября, ночью 01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15692</TotalTime>
  <Words>616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2498</cp:revision>
  <cp:lastPrinted>2021-07-01T03:56:27Z</cp:lastPrinted>
  <dcterms:created xsi:type="dcterms:W3CDTF">2018-03-27T06:03:00Z</dcterms:created>
  <dcterms:modified xsi:type="dcterms:W3CDTF">2022-10-30T09:28:15Z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