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A146ABF-0D7E-4393-A2D2-6427FB49E670}" v="1" dt="2022-10-30T09:36:31.80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BA146ABF-0D7E-4393-A2D2-6427FB49E670}"/>
    <pc:docChg chg="modSld">
      <pc:chgData name="Moldir Kabdualieva" userId="df42278df007c026" providerId="LiveId" clId="{BA146ABF-0D7E-4393-A2D2-6427FB49E670}" dt="2022-10-30T09:36:31.800" v="0"/>
      <pc:docMkLst>
        <pc:docMk/>
      </pc:docMkLst>
      <pc:sldChg chg="modSp">
        <pc:chgData name="Moldir Kabdualieva" userId="df42278df007c026" providerId="LiveId" clId="{BA146ABF-0D7E-4393-A2D2-6427FB49E670}" dt="2022-10-30T09:36:31.800" v="0"/>
        <pc:sldMkLst>
          <pc:docMk/>
          <pc:sldMk cId="0" sldId="261"/>
        </pc:sldMkLst>
        <pc:graphicFrameChg chg="mod">
          <ac:chgData name="Moldir Kabdualieva" userId="df42278df007c026" providerId="LiveId" clId="{BA146ABF-0D7E-4393-A2D2-6427FB49E670}" dt="2022-10-30T09:36:31.800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Семей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719284070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№303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Семей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октября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88718" y="3718258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Семей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30 октября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3437592"/>
              </p:ext>
            </p:extLst>
          </p:nvPr>
        </p:nvGraphicFramePr>
        <p:xfrm>
          <a:off x="5019674" y="4164572"/>
          <a:ext cx="4691064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53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4" y="141994"/>
            <a:ext cx="482441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780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Семей</a:t>
            </a:r>
          </a:p>
          <a:p>
            <a:pPr lvl="0" indent="17780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31 октября</a:t>
            </a:r>
          </a:p>
          <a:p>
            <a:pPr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30 октября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31 ок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Ночью осадки (дождь, снег), днем дождь.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 юго-восточный с переходом на юго-западный 7-12 м/с. Температура воздуха ночью 0-2°, днем 6-8° тепла.</a:t>
            </a:r>
          </a:p>
          <a:p>
            <a:pPr algn="just"/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01 ноября</a:t>
            </a: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31 ок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01 ноября 2022 г</a:t>
            </a:r>
          </a:p>
          <a:p>
            <a:pPr lvl="0" indent="177800" algn="just">
              <a:defRPr/>
            </a:pPr>
            <a:r>
              <a:rPr lang="kk-KZ"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Осадки (дождь, снег).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юго-восточный 5-10 м/с. Температура воздуха  ночью 0-2° тепла.</a:t>
            </a:r>
          </a:p>
        </p:txBody>
      </p:sp>
      <p:sp>
        <p:nvSpPr>
          <p:cNvPr id="22" name="TextBox 13"/>
          <p:cNvSpPr txBox="1"/>
          <p:nvPr/>
        </p:nvSpPr>
        <p:spPr>
          <a:xfrm>
            <a:off x="5008561" y="2336661"/>
            <a:ext cx="4681537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31 октября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01 ноября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sp>
        <p:nvSpPr>
          <p:cNvPr id="25" name="TextBox 15"/>
          <p:cNvSpPr txBox="1"/>
          <p:nvPr/>
        </p:nvSpPr>
        <p:spPr>
          <a:xfrm>
            <a:off x="4990980" y="3441259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272043" y="4582753"/>
            <a:ext cx="4661089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Семей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улица Рыскулова, 27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улица 343 квартал, 13/2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улица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Найманбаева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18</a:t>
            </a:r>
          </a:p>
          <a:p>
            <a:pPr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улица Аэрологическая станция, 1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67232" y="92690"/>
            <a:ext cx="4794305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4457" y="4411868"/>
            <a:ext cx="4298660" cy="1793249"/>
            <a:chOff x="523875" y="3931523"/>
            <a:chExt cx="4298660" cy="1966822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144201162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</a:t>
                        </a:r>
                        <a:r>
                          <a:rPr lang="en-US" altLang="x-none" sz="8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: </a:t>
                        </a:r>
                        <a:r>
                          <a:rPr lang="en-US" altLang="x-none" sz="800" b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31523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61179" y="1310055"/>
            <a:ext cx="480035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57337" y="6152413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1505307448"/>
              </p:ext>
            </p:extLst>
          </p:nvPr>
        </p:nvGraphicFramePr>
        <p:xfrm>
          <a:off x="5017539" y="515772"/>
          <a:ext cx="4713890" cy="775020"/>
        </p:xfrm>
        <a:graphic>
          <a:graphicData uri="http://schemas.openxmlformats.org/drawingml/2006/table">
            <a:tbl>
              <a:tblPr/>
              <a:tblGrid>
                <a:gridCol w="9896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242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0,27 ≤ Р &lt; 0,33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8875" y="2056047"/>
            <a:ext cx="480083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3835367730"/>
              </p:ext>
            </p:extLst>
          </p:nvPr>
        </p:nvGraphicFramePr>
        <p:xfrm>
          <a:off x="5029215" y="2317516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1200" y="4547404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749C2F8-23C3-4A95-A976-9FB1B6BA7313}"/>
              </a:ext>
            </a:extLst>
          </p:cNvPr>
          <p:cNvSpPr txBox="1"/>
          <p:nvPr/>
        </p:nvSpPr>
        <p:spPr>
          <a:xfrm>
            <a:off x="112712" y="555447"/>
            <a:ext cx="4810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76213" algn="just"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17420</TotalTime>
  <Words>625</Words>
  <Application>Microsoft Office PowerPoint</Application>
  <PresentationFormat>Лист A4 (210x297 мм)</PresentationFormat>
  <Paragraphs>105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2470</cp:revision>
  <cp:lastPrinted>2021-07-01T03:56:27Z</cp:lastPrinted>
  <dcterms:created xsi:type="dcterms:W3CDTF">2018-03-27T06:03:00Z</dcterms:created>
  <dcterms:modified xsi:type="dcterms:W3CDTF">2022-10-30T09:36:39Z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