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  <a:srgbClr val="FA8422"/>
    <a:srgbClr val="F2902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2E1009A-FF45-43F1-9BED-EB04976E872F}" v="1" dt="2022-10-30T09:35:00.68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C2E1009A-FF45-43F1-9BED-EB04976E872F}"/>
    <pc:docChg chg="modSld">
      <pc:chgData name="Moldir Kabdualieva" userId="df42278df007c026" providerId="LiveId" clId="{C2E1009A-FF45-43F1-9BED-EB04976E872F}" dt="2022-10-30T09:35:10.056" v="1"/>
      <pc:docMkLst>
        <pc:docMk/>
      </pc:docMkLst>
      <pc:sldChg chg="modSp">
        <pc:chgData name="Moldir Kabdualieva" userId="df42278df007c026" providerId="LiveId" clId="{C2E1009A-FF45-43F1-9BED-EB04976E872F}" dt="2022-10-30T09:35:00.685" v="0"/>
        <pc:sldMkLst>
          <pc:docMk/>
          <pc:sldMk cId="0" sldId="261"/>
        </pc:sldMkLst>
        <pc:graphicFrameChg chg="mod">
          <ac:chgData name="Moldir Kabdualieva" userId="df42278df007c026" providerId="LiveId" clId="{C2E1009A-FF45-43F1-9BED-EB04976E872F}" dt="2022-10-30T09:35:00.685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C2E1009A-FF45-43F1-9BED-EB04976E872F}" dt="2022-10-30T09:35:10.056" v="1"/>
        <pc:sldMkLst>
          <pc:docMk/>
          <pc:sldMk cId="334028445" sldId="265"/>
        </pc:sldMkLst>
        <pc:spChg chg="mod">
          <ac:chgData name="Moldir Kabdualieva" userId="df42278df007c026" providerId="LiveId" clId="{C2E1009A-FF45-43F1-9BED-EB04976E872F}" dt="2022-10-30T09:35:10.056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14467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Риддер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438000511"/>
              </p:ext>
            </p:extLst>
          </p:nvPr>
        </p:nvGraphicFramePr>
        <p:xfrm>
          <a:off x="307975" y="254582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136249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№303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Риддер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03852" y="3914328"/>
            <a:ext cx="4798550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30 октября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1488305"/>
              </p:ext>
            </p:extLst>
          </p:nvPr>
        </p:nvGraphicFramePr>
        <p:xfrm>
          <a:off x="5025122" y="4416195"/>
          <a:ext cx="4691064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1441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88850" y="225870"/>
            <a:ext cx="4788563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31 октября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30 октябр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31 ок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Осадки (дождь, снег).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юго-восточный, южный 7-12, ночью порывы 15-20 м/с. Температура воздуха ночью 0-2° мороза, днем 3-5° тепла.</a:t>
            </a:r>
          </a:p>
          <a:p>
            <a:pPr lvl="0" indent="177800" algn="ctr"/>
            <a:endParaRPr lang="kk-KZ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01 ноября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31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01 ноября 2022 г</a:t>
            </a:r>
          </a:p>
          <a:p>
            <a:pPr lvl="0" indent="177800"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Осадки (дождь, снег).</a:t>
            </a:r>
            <a:r>
              <a:rPr lang="kk-KZ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юго-восточный 5-10 м/с. Температура воздуха  ночью 0-2</a:t>
            </a:r>
            <a:r>
              <a:rPr lang="ru-RU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° тепла.</a:t>
            </a: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lvl="0" indent="177800" algn="just">
              <a:defRPr/>
            </a:pP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4988850" y="2426983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31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01 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sp>
        <p:nvSpPr>
          <p:cNvPr id="22" name="TextBox 15"/>
          <p:cNvSpPr txBox="1"/>
          <p:nvPr/>
        </p:nvSpPr>
        <p:spPr>
          <a:xfrm>
            <a:off x="4976287" y="3577961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254361" y="4587619"/>
            <a:ext cx="4661089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улица Островского, 13 «Б»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улица Клинка, 7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улица Семипалатинская, 9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44567" y="91897"/>
            <a:ext cx="4953000" cy="461963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5876" y="4481831"/>
            <a:ext cx="4294837" cy="965989"/>
            <a:chOff x="523875" y="3979586"/>
            <a:chExt cx="4294837" cy="1059489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27699" y="3979586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44567" y="1318934"/>
            <a:ext cx="4816970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47164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1604245768"/>
              </p:ext>
            </p:extLst>
          </p:nvPr>
        </p:nvGraphicFramePr>
        <p:xfrm>
          <a:off x="5017538" y="523645"/>
          <a:ext cx="4713891" cy="795819"/>
        </p:xfrm>
        <a:graphic>
          <a:graphicData uri="http://schemas.openxmlformats.org/drawingml/2006/table">
            <a:tbl>
              <a:tblPr/>
              <a:tblGrid>
                <a:gridCol w="9435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03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580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144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77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0,14 ≤ Р &lt; 0,19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6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0,19 ≤ Р &lt;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94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3839" y="2072994"/>
            <a:ext cx="4824412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585977671"/>
              </p:ext>
            </p:extLst>
          </p:nvPr>
        </p:nvGraphicFramePr>
        <p:xfrm>
          <a:off x="5025127" y="233830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0949" y="4590784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8189785"/>
              </p:ext>
            </p:extLst>
          </p:nvPr>
        </p:nvGraphicFramePr>
        <p:xfrm>
          <a:off x="5215876" y="5425316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en-US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79-83-</a:t>
                      </a:r>
                      <a:r>
                        <a:rPr lang="en-US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</a:t>
                      </a:r>
                      <a:r>
                        <a:rPr lang="en-US" altLang="x-none" sz="80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: </a:t>
                      </a:r>
                      <a:r>
                        <a:rPr lang="en-US" altLang="x-none" sz="800" b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ukpp@meteo.kz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6" name="TextBox 25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176213" algn="just">
              <a:spcAft>
                <a:spcPts val="0"/>
              </a:spcAft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16749</TotalTime>
  <Words>613</Words>
  <Application>Microsoft Office PowerPoint</Application>
  <PresentationFormat>Лист A4 (210x297 мм)</PresentationFormat>
  <Paragraphs>101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2428</cp:revision>
  <cp:lastPrinted>2021-10-14T11:15:53Z</cp:lastPrinted>
  <dcterms:created xsi:type="dcterms:W3CDTF">2018-03-27T06:03:00Z</dcterms:created>
  <dcterms:modified xsi:type="dcterms:W3CDTF">2022-10-30T09:35:15Z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