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0906822A-A813-4B37-B8DE-6F97D9C16ACC}"/>
    <pc:docChg chg="modSld">
      <pc:chgData name="Moldir Kabdualieva" userId="df42278df007c026" providerId="LiveId" clId="{0906822A-A813-4B37-B8DE-6F97D9C16ACC}" dt="2022-10-30T09:29:01.525" v="25" actId="20577"/>
      <pc:docMkLst>
        <pc:docMk/>
      </pc:docMkLst>
      <pc:sldChg chg="modSp mod">
        <pc:chgData name="Moldir Kabdualieva" userId="df42278df007c026" providerId="LiveId" clId="{0906822A-A813-4B37-B8DE-6F97D9C16ACC}" dt="2022-10-30T09:29:01.525" v="25" actId="20577"/>
        <pc:sldMkLst>
          <pc:docMk/>
          <pc:sldMk cId="0" sldId="261"/>
        </pc:sldMkLst>
        <pc:graphicFrameChg chg="modGraphic">
          <ac:chgData name="Moldir Kabdualieva" userId="df42278df007c026" providerId="LiveId" clId="{0906822A-A813-4B37-B8DE-6F97D9C16ACC}" dt="2022-10-30T09:29:01.525" v="25"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56907415"/>
              </p:ext>
            </p:extLst>
          </p:nvPr>
        </p:nvGraphicFramePr>
        <p:xfrm>
          <a:off x="307975" y="2637546"/>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№303</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30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183764214"/>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1166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71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30 </a:t>
            </a:r>
            <a:r>
              <a:rPr lang="ru-RU" altLang="ru-RU" sz="1200" b="1" dirty="0" err="1">
                <a:latin typeface="Times New Roman" panose="02020603050405020304" pitchFamily="18" charset="0"/>
                <a:cs typeface="Times New Roman" panose="02020603050405020304" pitchFamily="18" charset="0"/>
              </a:rPr>
              <a:t>қазанға Қызылорда </a:t>
            </a:r>
            <a:r>
              <a:rPr lang="ru-RU" altLang="ru-RU" sz="1200" b="1" dirty="0">
                <a:latin typeface="Times New Roman" panose="02020603050405020304" pitchFamily="18" charset="0"/>
                <a:cs typeface="Times New Roman" panose="02020603050405020304" pitchFamily="18" charset="0"/>
              </a:rPr>
              <a:t>қаласының атмосфералық ауасының жай-күйі</a:t>
            </a:r>
          </a:p>
        </p:txBody>
      </p:sp>
      <p:sp>
        <p:nvSpPr>
          <p:cNvPr id="15" name="Прямоугольник 14"/>
          <p:cNvSpPr/>
          <p:nvPr/>
        </p:nvSpPr>
        <p:spPr>
          <a:xfrm>
            <a:off x="4952999" y="114302"/>
            <a:ext cx="4808537" cy="2123658"/>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 қаласы бойынша</a:t>
            </a:r>
            <a:r>
              <a:rPr lang="kk-KZ"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kk-KZ" altLang="ru-RU" sz="1200" b="1" dirty="0">
                <a:solidFill>
                  <a:srgbClr val="000000"/>
                </a:solidFill>
                <a:latin typeface="Times New Roman" panose="02020603050405020304" pitchFamily="18" charset="0"/>
                <a:cs typeface="Times New Roman" panose="02020603050405020304" pitchFamily="18" charset="0"/>
              </a:rPr>
              <a:t>31 қазанға арналған ауа райы болжамы</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30 </a:t>
            </a:r>
            <a:r>
              <a:rPr lang="ru-RU" altLang="ru-RU" sz="1200" b="1" dirty="0" err="1">
                <a:solidFill>
                  <a:srgbClr val="000000"/>
                </a:solidFill>
                <a:latin typeface="Times New Roman" panose="02020603050405020304" pitchFamily="18" charset="0"/>
                <a:cs typeface="Times New Roman" panose="02020603050405020304" pitchFamily="18" charset="0"/>
              </a:rPr>
              <a:t>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kk-KZ" altLang="ru-RU" sz="1200" b="1" dirty="0">
                <a:solidFill>
                  <a:srgbClr val="000000"/>
                </a:solidFill>
                <a:latin typeface="Times New Roman" panose="02020603050405020304" pitchFamily="18" charset="0"/>
                <a:cs typeface="Times New Roman" panose="02020603050405020304" pitchFamily="18" charset="0"/>
              </a:rPr>
              <a:t> 31 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оңтүстіктен, оңтүстік-шығыстан 9-14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2-4,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 </a:t>
            </a:r>
            <a:r>
              <a:rPr lang="ru-RU" sz="1200" dirty="0">
                <a:solidFill>
                  <a:srgbClr val="000000"/>
                </a:solidFill>
                <a:latin typeface="Times New Roman" panose="02020603050405020304" pitchFamily="18" charset="0"/>
                <a:cs typeface="Times New Roman" panose="02020603050405020304" pitchFamily="18" charset="0"/>
                <a:sym typeface="+mn-ea"/>
              </a:rPr>
              <a:t>10-12</a:t>
            </a:r>
            <a:r>
              <a:rPr lang="kk-KZ"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01 қарашаға </a:t>
            </a: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31 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 </a:t>
            </a:r>
            <a:r>
              <a:rPr lang="ru-RU" altLang="ru-RU" sz="1200" b="1" dirty="0">
                <a:solidFill>
                  <a:srgbClr val="000000"/>
                </a:solidFill>
                <a:latin typeface="Times New Roman" panose="02020603050405020304" pitchFamily="18" charset="0"/>
                <a:cs typeface="Times New Roman" panose="02020603050405020304" pitchFamily="18" charset="0"/>
              </a:rPr>
              <a:t>01 </a:t>
            </a:r>
            <a:r>
              <a:rPr lang="ru-RU" altLang="ru-RU" sz="1200" b="1" dirty="0" err="1">
                <a:solidFill>
                  <a:srgbClr val="000000"/>
                </a:solidFill>
                <a:latin typeface="Times New Roman" panose="02020603050405020304" pitchFamily="18" charset="0"/>
                <a:cs typeface="Times New Roman" panose="02020603050405020304" pitchFamily="18" charset="0"/>
              </a:rPr>
              <a:t>қараша </a:t>
            </a:r>
            <a:r>
              <a:rPr lang="ru-RU" altLang="ru-RU" sz="1200" b="1" dirty="0">
                <a:solidFill>
                  <a:srgbClr val="000000"/>
                </a:solidFill>
                <a:latin typeface="Times New Roman" panose="02020603050405020304" pitchFamily="18" charset="0"/>
                <a:cs typeface="Times New Roman" panose="02020603050405020304" pitchFamily="18" charset="0"/>
              </a:rPr>
              <a:t>08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оңтүстік-шығыстан 7-12</a:t>
            </a:r>
            <a:r>
              <a:rPr lang="en-US" sz="1200" dirty="0">
                <a:solidFill>
                  <a:srgbClr val="000000"/>
                </a:solidFill>
                <a:latin typeface="Times New Roman" panose="02020603050405020304" pitchFamily="18" charset="0"/>
                <a:cs typeface="Times New Roman" panose="02020603050405020304" pitchFamily="18" charset="0"/>
                <a:sym typeface="+mn-ea"/>
              </a:rPr>
              <a:t>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2-4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itchFamily="18" charset="0"/>
                <a:cs typeface="Times New Roman" pitchFamily="18" charset="0"/>
              </a:rPr>
              <a:t>    </a:t>
            </a:r>
            <a:r>
              <a:rPr lang="kk-KZ" sz="1200" dirty="0">
                <a:solidFill>
                  <a:schemeClr val="tx1"/>
                </a:solidFill>
                <a:latin typeface="Times New Roman" pitchFamily="18" charset="0"/>
                <a:cs typeface="Times New Roman" pitchFamily="18" charset="0"/>
              </a:rPr>
              <a:t>31 қазан</a:t>
            </a:r>
            <a:r>
              <a:rPr lang="ru-RU" sz="1200" dirty="0">
                <a:solidFill>
                  <a:schemeClr val="tx1"/>
                </a:solidFill>
                <a:latin typeface="Times New Roman" pitchFamily="18" charset="0"/>
                <a:cs typeface="Times New Roman" pitchFamily="18" charset="0"/>
              </a:rPr>
              <a:t>, 2022 </a:t>
            </a:r>
            <a:r>
              <a:rPr lang="ru-RU" sz="1200" dirty="0" err="1">
                <a:solidFill>
                  <a:schemeClr val="tx1"/>
                </a:solidFill>
                <a:latin typeface="Times New Roman" pitchFamily="18" charset="0"/>
                <a:cs typeface="Times New Roman" pitchFamily="18" charset="0"/>
              </a:rPr>
              <a:t>жылдың </a:t>
            </a:r>
            <a:r>
              <a:rPr lang="ru-RU" sz="1200" dirty="0">
                <a:solidFill>
                  <a:schemeClr val="tx1"/>
                </a:solidFill>
                <a:latin typeface="Times New Roman" pitchFamily="18" charset="0"/>
                <a:cs typeface="Times New Roman" pitchFamily="18" charset="0"/>
              </a:rPr>
              <a:t>01 </a:t>
            </a:r>
            <a:r>
              <a:rPr lang="ru-RU" sz="1200" dirty="0" err="1">
                <a:solidFill>
                  <a:schemeClr val="tx1"/>
                </a:solidFill>
                <a:latin typeface="Times New Roman" pitchFamily="18" charset="0"/>
                <a:cs typeface="Times New Roman" pitchFamily="18" charset="0"/>
              </a:rPr>
              <a:t>қарашаға қараған </a:t>
            </a:r>
            <a:r>
              <a:rPr lang="ru-RU" sz="1200" dirty="0">
                <a:solidFill>
                  <a:schemeClr val="tx1"/>
                </a:solidFill>
                <a:latin typeface="Times New Roman" pitchFamily="18" charset="0"/>
                <a:cs typeface="Times New Roman" pitchFamily="18" charset="0"/>
              </a:rPr>
              <a:t>түні метеорологиялық жағдайлар қала атмосферасында ластаушы </a:t>
            </a:r>
            <a:r>
              <a:rPr lang="ru-RU" sz="1200" dirty="0" err="1">
                <a:solidFill>
                  <a:schemeClr val="tx1"/>
                </a:solidFill>
                <a:latin typeface="Times New Roman" pitchFamily="18" charset="0"/>
                <a:cs typeface="Times New Roman" pitchFamily="18" charset="0"/>
              </a:rPr>
              <a:t>заттардың ыдырауына</a:t>
            </a:r>
            <a:r>
              <a:rPr lang="ru-RU" sz="1200" dirty="0">
                <a:solidFill>
                  <a:schemeClr val="tx1"/>
                </a:solidFill>
                <a:latin typeface="Times New Roman" pitchFamily="18" charset="0"/>
                <a:cs typeface="Times New Roman" pitchFamily="18" charset="0"/>
              </a:rPr>
              <a:t> 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Қ</a:t>
            </a:r>
            <a:r>
              <a:rPr lang="ru-RU" sz="1200" dirty="0" err="1">
                <a:latin typeface="Times New Roman" panose="02020603050405020304" pitchFamily="18" charset="0"/>
                <a:cs typeface="Times New Roman" panose="02020603050405020304" pitchFamily="18" charset="0"/>
              </a:rPr>
              <a:t>ойсары</a:t>
            </a:r>
            <a:r>
              <a:rPr lang="ru-RU" sz="1200" dirty="0">
                <a:latin typeface="Times New Roman" panose="02020603050405020304" pitchFamily="18" charset="0"/>
                <a:cs typeface="Times New Roman" panose="02020603050405020304" pitchFamily="18" charset="0"/>
              </a:rPr>
              <a:t> батыр </a:t>
            </a:r>
            <a:r>
              <a:rPr lang="ru-RU" sz="1200" dirty="0" err="1">
                <a:latin typeface="Times New Roman" panose="02020603050405020304" pitchFamily="18" charset="0"/>
                <a:cs typeface="Times New Roman" panose="02020603050405020304" pitchFamily="18" charset="0"/>
              </a:rPr>
              <a:t>көшесі</a:t>
            </a:r>
            <a:r>
              <a:rPr lang="ru-RU" sz="1200">
                <a:latin typeface="Times New Roman" panose="02020603050405020304" pitchFamily="18" charset="0"/>
                <a:cs typeface="Times New Roman" panose="02020603050405020304" pitchFamily="18" charset="0"/>
              </a:rPr>
              <a:t>, н</a:t>
            </a:r>
            <a:r>
              <a:rPr lang="ru-RU" sz="1200" dirty="0">
                <a:latin typeface="Times New Roman" panose="02020603050405020304" pitchFamily="18" charset="0"/>
                <a:cs typeface="Times New Roman" panose="02020603050405020304" pitchFamily="18" charset="0"/>
              </a:rPr>
              <a:t>/з («Аэрологическая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139614945"/>
              </p:ext>
            </p:extLst>
          </p:nvPr>
        </p:nvGraphicFramePr>
        <p:xfrm>
          <a:off x="5401238" y="544913"/>
          <a:ext cx="4167505" cy="772416"/>
        </p:xfrm>
        <a:graphic>
          <a:graphicData uri="http://schemas.openxmlformats.org/drawingml/2006/table">
            <a:tbl>
              <a:tblPr/>
              <a:tblGrid>
                <a:gridCol w="1152302">
                  <a:extLst>
                    <a:ext uri="{9D8B030D-6E8A-4147-A177-3AD203B41FA5}">
                      <a16:colId xmlns:a16="http://schemas.microsoft.com/office/drawing/2014/main" val="20000"/>
                    </a:ext>
                  </a:extLst>
                </a:gridCol>
                <a:gridCol w="3015203">
                  <a:extLst>
                    <a:ext uri="{9D8B030D-6E8A-4147-A177-3AD203B41FA5}">
                      <a16:colId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280552" y="792056"/>
            <a:ext cx="1625381"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Филиал директоры                                                Амиралиева Г. </a:t>
            </a: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err="1">
                <a:latin typeface="Times New Roman" panose="02020603050405020304" pitchFamily="18" charset="0"/>
                <a:ea typeface="Times New Roman" panose="02020603050405020304" pitchFamily="18" charset="0"/>
              </a:rPr>
              <a:t>Орындаған:</a:t>
            </a:r>
            <a:r>
              <a:rPr lang="ru-RU" sz="1200" dirty="0">
                <a:latin typeface="Times New Roman" panose="02020603050405020304" pitchFamily="18" charset="0"/>
                <a:ea typeface="Times New Roman" panose="02020603050405020304" pitchFamily="18" charset="0"/>
              </a:rPr>
              <a:t>                                                   </a:t>
            </a:r>
            <a:r>
              <a:rPr lang="kk-KZ" sz="1200" dirty="0">
                <a:latin typeface="Times New Roman" panose="02020603050405020304" pitchFamily="18" charset="0"/>
                <a:ea typeface="Times New Roman" panose="02020603050405020304" pitchFamily="18" charset="0"/>
              </a:rPr>
              <a:t>инженер Маратов М.</a:t>
            </a: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30.1</a:t>
            </a:r>
            <a:r>
              <a:rPr lang="ru-RU" sz="1200" dirty="0">
                <a:latin typeface="Times New Roman" panose="02020603050405020304" pitchFamily="18" charset="0"/>
                <a:ea typeface="Times New Roman" panose="02020603050405020304" pitchFamily="18" charset="0"/>
              </a:rPr>
              <a:t>0.2022 ж. </a:t>
            </a:r>
            <a:r>
              <a:rPr lang="kk-KZ" sz="1200" dirty="0">
                <a:latin typeface="Times New Roman" panose="02020603050405020304" pitchFamily="18" charset="0"/>
                <a:ea typeface="Times New Roman" panose="02020603050405020304" pitchFamily="18" charset="0"/>
              </a:rPr>
              <a:t>11:55</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жергілікті</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уақыт</a:t>
            </a:r>
            <a:r>
              <a:rPr lang="ru-RU" sz="1200" dirty="0">
                <a:latin typeface="Times New Roman" panose="02020603050405020304" pitchFamily="18" charset="0"/>
                <a:ea typeface="Times New Roman" panose="02020603050405020304" pitchFamily="18" charset="0"/>
              </a:rPr>
              <a:t>)</a:t>
            </a: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14214</TotalTime>
  <Words>614</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2495</cp:revision>
  <cp:lastPrinted>2021-07-01T07:38:07Z</cp:lastPrinted>
  <dcterms:created xsi:type="dcterms:W3CDTF">2018-03-27T06:03:00Z</dcterms:created>
  <dcterms:modified xsi:type="dcterms:W3CDTF">2022-10-30T09:29:10Z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