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A8422"/>
    <a:srgbClr val="F29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E1009A-FF45-43F1-9BED-EB04976E872F}" v="1" dt="2022-10-30T09:35:00.6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C2E1009A-FF45-43F1-9BED-EB04976E872F}"/>
    <pc:docChg chg="modSld">
      <pc:chgData name="Moldir Kabdualieva" userId="df42278df007c026" providerId="LiveId" clId="{C2E1009A-FF45-43F1-9BED-EB04976E872F}" dt="2022-10-30T09:35:10.056" v="1"/>
      <pc:docMkLst>
        <pc:docMk/>
      </pc:docMkLst>
      <pc:sldChg chg="modSp">
        <pc:chgData name="Moldir Kabdualieva" userId="df42278df007c026" providerId="LiveId" clId="{C2E1009A-FF45-43F1-9BED-EB04976E872F}" dt="2022-10-30T09:35:00.685" v="0"/>
        <pc:sldMkLst>
          <pc:docMk/>
          <pc:sldMk cId="0" sldId="261"/>
        </pc:sldMkLst>
        <pc:graphicFrameChg chg="mod">
          <ac:chgData name="Moldir Kabdualieva" userId="df42278df007c026" providerId="LiveId" clId="{C2E1009A-FF45-43F1-9BED-EB04976E872F}" dt="2022-10-30T09:35:00.685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C2E1009A-FF45-43F1-9BED-EB04976E872F}" dt="2022-10-30T09:35:10.056" v="1"/>
        <pc:sldMkLst>
          <pc:docMk/>
          <pc:sldMk cId="334028445" sldId="265"/>
        </pc:sldMkLst>
        <pc:spChg chg="mod">
          <ac:chgData name="Moldir Kabdualieva" userId="df42278df007c026" providerId="LiveId" clId="{C2E1009A-FF45-43F1-9BED-EB04976E872F}" dt="2022-10-30T09:35:10.056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438000511"/>
              </p:ext>
            </p:extLst>
          </p:nvPr>
        </p:nvGraphicFramePr>
        <p:xfrm>
          <a:off x="307975" y="254582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№303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03852" y="3914328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30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488305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50" y="225870"/>
            <a:ext cx="47885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30 октябр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31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Осадки (дождь, снег).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юго-восточный, южный 7-12, ночью порывы 15-20 м/с. Температура воздуха ночью 0-2° мороза, днем 3-5° тепла.</a:t>
            </a:r>
          </a:p>
          <a:p>
            <a:pPr lvl="0" indent="177800" algn="ctr"/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01 ноября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31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01 ноября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Осадки (дождь, снег).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5-10 м/с. Температура воздуха  ночью 0-2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° тепла.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4988850" y="2426983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31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01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2" name="TextBox 15"/>
          <p:cNvSpPr txBox="1"/>
          <p:nvPr/>
        </p:nvSpPr>
        <p:spPr>
          <a:xfrm>
            <a:off x="4976287" y="3577961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481831"/>
            <a:ext cx="4294837" cy="965989"/>
            <a:chOff x="523875" y="3979586"/>
            <a:chExt cx="4294837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79581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</a:t>
                      </a:r>
                      <a:r>
                        <a:rPr lang="en-US" altLang="x-none" sz="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altLang="x-none" sz="8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16749</TotalTime>
  <Words>613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2428</cp:revision>
  <cp:lastPrinted>2021-10-14T11:15:53Z</cp:lastPrinted>
  <dcterms:created xsi:type="dcterms:W3CDTF">2018-03-27T06:03:00Z</dcterms:created>
  <dcterms:modified xsi:type="dcterms:W3CDTF">2022-10-30T09:35:15Z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