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4B48E1-4BF0-4F04-80D0-485B88B34C9B}" v="1" dt="2022-10-30T09:18:04.6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54B48E1-4BF0-4F04-80D0-485B88B34C9B}"/>
    <pc:docChg chg="modSld">
      <pc:chgData name="Moldir Kabdualieva" userId="df42278df007c026" providerId="LiveId" clId="{E54B48E1-4BF0-4F04-80D0-485B88B34C9B}" dt="2022-10-30T09:18:15.189" v="1"/>
      <pc:docMkLst>
        <pc:docMk/>
      </pc:docMkLst>
      <pc:sldChg chg="modSp">
        <pc:chgData name="Moldir Kabdualieva" userId="df42278df007c026" providerId="LiveId" clId="{E54B48E1-4BF0-4F04-80D0-485B88B34C9B}" dt="2022-10-30T09:18:04.682" v="0"/>
        <pc:sldMkLst>
          <pc:docMk/>
          <pc:sldMk cId="0" sldId="261"/>
        </pc:sldMkLst>
        <pc:graphicFrameChg chg="mod">
          <ac:chgData name="Moldir Kabdualieva" userId="df42278df007c026" providerId="LiveId" clId="{E54B48E1-4BF0-4F04-80D0-485B88B34C9B}" dt="2022-10-30T09:18:04.682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E54B48E1-4BF0-4F04-80D0-485B88B34C9B}" dt="2022-10-30T09:18:15.189" v="1"/>
        <pc:sldMkLst>
          <pc:docMk/>
          <pc:sldMk cId="334028445" sldId="265"/>
        </pc:sldMkLst>
        <pc:spChg chg="mod">
          <ac:chgData name="Moldir Kabdualieva" userId="df42278df007c026" providerId="LiveId" clId="{E54B48E1-4BF0-4F04-80D0-485B88B34C9B}" dt="2022-10-30T09:18:15.18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80042467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№303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6-11 м/с. Температура воздуха ночью 0-2, днем 5-7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южный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1 мороза – 1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31 октября, ночью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009556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14511</TotalTime>
  <Words>625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2448</cp:revision>
  <cp:lastPrinted>2021-07-01T03:56:27Z</cp:lastPrinted>
  <dcterms:created xsi:type="dcterms:W3CDTF">2018-03-27T06:03:00Z</dcterms:created>
  <dcterms:modified xsi:type="dcterms:W3CDTF">2022-10-30T09:18:18Z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