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FDDAC5-90B6-4AB6-B0A0-8D8FF051C213}" v="1" dt="2022-10-30T09:47:14.12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6FDDAC5-90B6-4AB6-B0A0-8D8FF051C213}"/>
    <pc:docChg chg="custSel modSld">
      <pc:chgData name="Moldir Kabdualieva" userId="df42278df007c026" providerId="LiveId" clId="{16FDDAC5-90B6-4AB6-B0A0-8D8FF051C213}" dt="2022-10-30T09:47:31.025" v="69" actId="1076"/>
      <pc:docMkLst>
        <pc:docMk/>
      </pc:docMkLst>
      <pc:sldChg chg="delSp modSp mod delAnim">
        <pc:chgData name="Moldir Kabdualieva" userId="df42278df007c026" providerId="LiveId" clId="{16FDDAC5-90B6-4AB6-B0A0-8D8FF051C213}" dt="2022-10-30T09:46:51.739" v="66" actId="20577"/>
        <pc:sldMkLst>
          <pc:docMk/>
          <pc:sldMk cId="0" sldId="261"/>
        </pc:sldMkLst>
        <pc:spChg chg="mod">
          <ac:chgData name="Moldir Kabdualieva" userId="df42278df007c026" providerId="LiveId" clId="{16FDDAC5-90B6-4AB6-B0A0-8D8FF051C213}" dt="2022-10-30T09:46:51.739" v="66" actId="20577"/>
          <ac:spMkLst>
            <pc:docMk/>
            <pc:sldMk cId="0" sldId="261"/>
            <ac:spMk id="14" creationId="{00000000-0000-0000-0000-000000000000}"/>
          </ac:spMkLst>
        </pc:spChg>
        <pc:spChg chg="del">
          <ac:chgData name="Moldir Kabdualieva" userId="df42278df007c026" providerId="LiveId" clId="{16FDDAC5-90B6-4AB6-B0A0-8D8FF051C213}" dt="2022-10-30T09:45:11.266" v="3" actId="478"/>
          <ac:spMkLst>
            <pc:docMk/>
            <pc:sldMk cId="0" sldId="261"/>
            <ac:spMk id="20" creationId="{00000000-0000-0000-0000-000000000000}"/>
          </ac:spMkLst>
        </pc:spChg>
        <pc:spChg chg="del">
          <ac:chgData name="Moldir Kabdualieva" userId="df42278df007c026" providerId="LiveId" clId="{16FDDAC5-90B6-4AB6-B0A0-8D8FF051C213}" dt="2022-10-30T09:45:09.883" v="2" actId="478"/>
          <ac:spMkLst>
            <pc:docMk/>
            <pc:sldMk cId="0" sldId="261"/>
            <ac:spMk id="21" creationId="{00000000-0000-0000-0000-000000000000}"/>
          </ac:spMkLst>
        </pc:spChg>
        <pc:spChg chg="mod">
          <ac:chgData name="Moldir Kabdualieva" userId="df42278df007c026" providerId="LiveId" clId="{16FDDAC5-90B6-4AB6-B0A0-8D8FF051C213}" dt="2022-10-30T09:45:16.736" v="4" actId="1076"/>
          <ac:spMkLst>
            <pc:docMk/>
            <pc:sldMk cId="0" sldId="261"/>
            <ac:spMk id="22" creationId="{00000000-0000-0000-0000-000000000000}"/>
          </ac:spMkLst>
        </pc:spChg>
        <pc:spChg chg="mod">
          <ac:chgData name="Moldir Kabdualieva" userId="df42278df007c026" providerId="LiveId" clId="{16FDDAC5-90B6-4AB6-B0A0-8D8FF051C213}" dt="2022-10-30T09:45:21.496" v="5" actId="1076"/>
          <ac:spMkLst>
            <pc:docMk/>
            <pc:sldMk cId="0" sldId="261"/>
            <ac:spMk id="23" creationId="{00000000-0000-0000-0000-000000000000}"/>
          </ac:spMkLst>
        </pc:spChg>
        <pc:graphicFrameChg chg="modGraphic">
          <ac:chgData name="Moldir Kabdualieva" userId="df42278df007c026" providerId="LiveId" clId="{16FDDAC5-90B6-4AB6-B0A0-8D8FF051C213}" dt="2022-10-30T09:45:56.301" v="46" actId="20577"/>
          <ac:graphicFrameMkLst>
            <pc:docMk/>
            <pc:sldMk cId="0" sldId="261"/>
            <ac:graphicFrameMk id="15" creationId="{94CC0974-E1E4-47F3-9A8B-49A879A3B96B}"/>
          </ac:graphicFrameMkLst>
        </pc:graphicFrameChg>
        <pc:picChg chg="del">
          <ac:chgData name="Moldir Kabdualieva" userId="df42278df007c026" providerId="LiveId" clId="{16FDDAC5-90B6-4AB6-B0A0-8D8FF051C213}" dt="2022-10-30T09:45:27.785" v="7" actId="478"/>
          <ac:picMkLst>
            <pc:docMk/>
            <pc:sldMk cId="0" sldId="261"/>
            <ac:picMk id="25" creationId="{00000000-0000-0000-0000-000000000000}"/>
          </ac:picMkLst>
        </pc:picChg>
      </pc:sldChg>
      <pc:sldChg chg="addSp delSp modSp mod">
        <pc:chgData name="Moldir Kabdualieva" userId="df42278df007c026" providerId="LiveId" clId="{16FDDAC5-90B6-4AB6-B0A0-8D8FF051C213}" dt="2022-10-30T09:47:31.025" v="69" actId="1076"/>
        <pc:sldMkLst>
          <pc:docMk/>
          <pc:sldMk cId="334028445" sldId="265"/>
        </pc:sldMkLst>
        <pc:spChg chg="add mod">
          <ac:chgData name="Moldir Kabdualieva" userId="df42278df007c026" providerId="LiveId" clId="{16FDDAC5-90B6-4AB6-B0A0-8D8FF051C213}" dt="2022-10-30T09:47:31.025" v="69" actId="1076"/>
          <ac:spMkLst>
            <pc:docMk/>
            <pc:sldMk cId="334028445" sldId="265"/>
            <ac:spMk id="3" creationId="{611D68C5-5C41-E9B0-622C-722932379547}"/>
          </ac:spMkLst>
        </pc:spChg>
        <pc:spChg chg="mod">
          <ac:chgData name="Moldir Kabdualieva" userId="df42278df007c026" providerId="LiveId" clId="{16FDDAC5-90B6-4AB6-B0A0-8D8FF051C213}" dt="2022-10-30T09:45:03.061" v="0"/>
          <ac:spMkLst>
            <pc:docMk/>
            <pc:sldMk cId="334028445" sldId="265"/>
            <ac:spMk id="19" creationId="{00000000-0000-0000-0000-000000000000}"/>
          </ac:spMkLst>
        </pc:spChg>
        <pc:spChg chg="del">
          <ac:chgData name="Moldir Kabdualieva" userId="df42278df007c026" providerId="LiveId" clId="{16FDDAC5-90B6-4AB6-B0A0-8D8FF051C213}" dt="2022-10-30T09:47:14.126" v="67"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6535" y="3681715"/>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629987520"/>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308324"/>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31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30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31</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Көшпелі бұлтты, түннің бірінші жартысында жауын-шашын </a:t>
            </a:r>
            <a:r>
              <a:rPr lang="ru-RU" sz="1200" dirty="0">
                <a:latin typeface="Times New Roman" pitchFamily="18" charset="0"/>
                <a:cs typeface="Times New Roman" pitchFamily="18" charset="0"/>
              </a:rPr>
              <a:t>(</a:t>
            </a:r>
            <a:r>
              <a:rPr lang="uz-Cyrl-UZ" sz="1200" dirty="0">
                <a:latin typeface="Times New Roman" pitchFamily="18" charset="0"/>
                <a:cs typeface="Times New Roman" pitchFamily="18" charset="0"/>
              </a:rPr>
              <a:t>жаңбыр</a:t>
            </a:r>
            <a:r>
              <a:rPr lang="kk-KZ" sz="1200" dirty="0">
                <a:latin typeface="Times New Roman" pitchFamily="18" charset="0"/>
                <a:cs typeface="Times New Roman" pitchFamily="18" charset="0"/>
              </a:rPr>
              <a:t> басымырақ</a:t>
            </a:r>
            <a:r>
              <a:rPr lang="uz-Cyrl-UZ" sz="1200" dirty="0">
                <a:latin typeface="Times New Roman" pitchFamily="18" charset="0"/>
                <a:cs typeface="Times New Roman" pitchFamily="18" charset="0"/>
              </a:rPr>
              <a:t>) жауады. </a:t>
            </a:r>
            <a:r>
              <a:rPr lang="kk-KZ" sz="1200" dirty="0">
                <a:latin typeface="Times New Roman" pitchFamily="18" charset="0"/>
                <a:cs typeface="Times New Roman" pitchFamily="18" charset="0"/>
              </a:rPr>
              <a:t>Батыстан, оңтүстік-батыстан жел соғады, күші 5-10 м/с. Ауа температурасы түнде 3-5, күндіз 12-14 градус жылы болады</a:t>
            </a:r>
            <a:r>
              <a:rPr lang="kk-KZ" sz="1200" dirty="0"/>
              <a:t>.</a:t>
            </a:r>
          </a:p>
          <a:p>
            <a:pPr indent="182563" algn="just"/>
            <a:r>
              <a:rPr lang="kk-KZ" altLang="ru-RU" sz="1200" b="1" dirty="0">
                <a:latin typeface="Times New Roman" pitchFamily="18" charset="0"/>
                <a:cs typeface="Times New Roman" pitchFamily="18" charset="0"/>
              </a:rPr>
              <a:t>                                          01 қарашаға </a:t>
            </a:r>
          </a:p>
          <a:p>
            <a:pPr indent="182563" algn="ctr"/>
            <a:r>
              <a:rPr lang="kk-KZ" altLang="ru-RU" sz="1200" b="1" dirty="0">
                <a:latin typeface="Times New Roman" pitchFamily="18" charset="0"/>
                <a:cs typeface="Times New Roman" pitchFamily="18" charset="0"/>
              </a:rPr>
              <a:t>2022 ж. 21 сағ. 31 қазаннан 09 сағ. 01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Оңтүстік-батыстан жел соғады, күші 8-13 м/с. Ауа температурасы 3-5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04294" y="238750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31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01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16621" y="3298692"/>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611D68C5-5C41-E9B0-622C-722932379547}"/>
              </a:ext>
            </a:extLst>
          </p:cNvPr>
          <p:cNvSpPr txBox="1"/>
          <p:nvPr/>
        </p:nvSpPr>
        <p:spPr>
          <a:xfrm>
            <a:off x="261432" y="843673"/>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13248</TotalTime>
  <Words>628</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2536</cp:revision>
  <cp:lastPrinted>2021-07-01T03:56:27Z</cp:lastPrinted>
  <dcterms:created xsi:type="dcterms:W3CDTF">2018-03-27T06:03:00Z</dcterms:created>
  <dcterms:modified xsi:type="dcterms:W3CDTF">2022-10-30T09:47:33Z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