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80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C02ADC1-FB0A-4756-8359-8DB5631AF752}" v="2" dt="2022-10-30T09:33:00.08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6C02ADC1-FB0A-4756-8359-8DB5631AF752}"/>
    <pc:docChg chg="modSld">
      <pc:chgData name="Moldir Kabdualieva" userId="df42278df007c026" providerId="LiveId" clId="{6C02ADC1-FB0A-4756-8359-8DB5631AF752}" dt="2022-10-30T09:33:16.648" v="5" actId="1076"/>
      <pc:docMkLst>
        <pc:docMk/>
      </pc:docMkLst>
      <pc:sldChg chg="modSp">
        <pc:chgData name="Moldir Kabdualieva" userId="df42278df007c026" providerId="LiveId" clId="{6C02ADC1-FB0A-4756-8359-8DB5631AF752}" dt="2022-10-30T09:32:50.624" v="0"/>
        <pc:sldMkLst>
          <pc:docMk/>
          <pc:sldMk cId="0" sldId="261"/>
        </pc:sldMkLst>
        <pc:graphicFrameChg chg="mod">
          <ac:chgData name="Moldir Kabdualieva" userId="df42278df007c026" providerId="LiveId" clId="{6C02ADC1-FB0A-4756-8359-8DB5631AF752}" dt="2022-10-30T09:32:50.624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addSp delSp modSp mod">
        <pc:chgData name="Moldir Kabdualieva" userId="df42278df007c026" providerId="LiveId" clId="{6C02ADC1-FB0A-4756-8359-8DB5631AF752}" dt="2022-10-30T09:33:16.648" v="5" actId="1076"/>
        <pc:sldMkLst>
          <pc:docMk/>
          <pc:sldMk cId="334028445" sldId="265"/>
        </pc:sldMkLst>
        <pc:spChg chg="add mod">
          <ac:chgData name="Moldir Kabdualieva" userId="df42278df007c026" providerId="LiveId" clId="{6C02ADC1-FB0A-4756-8359-8DB5631AF752}" dt="2022-10-30T09:33:16.648" v="5" actId="1076"/>
          <ac:spMkLst>
            <pc:docMk/>
            <pc:sldMk cId="334028445" sldId="265"/>
            <ac:spMk id="3" creationId="{A93F6505-48E4-F649-51F2-1DA292913A21}"/>
          </ac:spMkLst>
        </pc:spChg>
        <pc:spChg chg="mod">
          <ac:chgData name="Moldir Kabdualieva" userId="df42278df007c026" providerId="LiveId" clId="{6C02ADC1-FB0A-4756-8359-8DB5631AF752}" dt="2022-10-30T09:32:57.144" v="1"/>
          <ac:spMkLst>
            <pc:docMk/>
            <pc:sldMk cId="334028445" sldId="265"/>
            <ac:spMk id="19" creationId="{00000000-0000-0000-0000-000000000000}"/>
          </ac:spMkLst>
        </pc:spChg>
        <pc:spChg chg="del">
          <ac:chgData name="Moldir Kabdualieva" userId="df42278df007c026" providerId="LiveId" clId="{6C02ADC1-FB0A-4756-8359-8DB5631AF752}" dt="2022-10-30T09:33:00.083" v="2" actId="478"/>
          <ac:spMkLst>
            <pc:docMk/>
            <pc:sldMk cId="334028445" sldId="265"/>
            <ac:spMk id="32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Петропавловск 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875956568"/>
              </p:ext>
            </p:extLst>
          </p:nvPr>
        </p:nvGraphicFramePr>
        <p:xfrm>
          <a:off x="307975" y="2588895"/>
          <a:ext cx="4465638" cy="20116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№303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Петропавловск 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 октября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5024805" y="1988841"/>
            <a:ext cx="4680169" cy="1037620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31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октября,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ночью </a:t>
            </a:r>
            <a:r>
              <a:rPr lang="ru-RU" altLang="en-US" sz="1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01 ноября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501009"/>
            <a:ext cx="4808537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Петропавловск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30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октября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5887031"/>
              </p:ext>
            </p:extLst>
          </p:nvPr>
        </p:nvGraphicFramePr>
        <p:xfrm>
          <a:off x="5019674" y="3986764"/>
          <a:ext cx="4691064" cy="25325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30652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10847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1084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10847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10847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52146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52146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146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0,8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146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59964" y="98866"/>
            <a:ext cx="475980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Петропавловск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kk-KZ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31</a:t>
            </a:r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октября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21 ч.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30 октября по 21 ч. 31 октября 2022 г.</a:t>
            </a:r>
            <a:endParaRPr lang="ru-RU" altLang="en-US" sz="11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+mn-ea"/>
            </a:endParaRPr>
          </a:p>
          <a:p>
            <a:pPr lvl="0" algn="just">
              <a:defRPr/>
            </a:pP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   Без осадков. Ветер юго-западный, южный 9-14 м/с. Температура воздуха ночью 7-9 мороза, днем 1-3 мороза.</a:t>
            </a:r>
            <a:endParaRPr lang="ru-RU" sz="11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11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01 ноября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21 ч. 31 октября </a:t>
            </a:r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по 09 ч. 01 ноября 2022 г.</a:t>
            </a:r>
          </a:p>
          <a:p>
            <a:pPr lvl="0" algn="just">
              <a:defRPr/>
            </a:pP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   Осадки (дождь, снег). Ветер юго-западный, южный 9-14 м/с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 Температура воздуха </a:t>
            </a:r>
            <a:r>
              <a:rPr lang="ru-RU" sz="11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ночью  1-3 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тепла.</a:t>
            </a:r>
          </a:p>
        </p:txBody>
      </p:sp>
      <p:sp>
        <p:nvSpPr>
          <p:cNvPr id="22" name="TextBox 13"/>
          <p:cNvSpPr txBox="1"/>
          <p:nvPr/>
        </p:nvSpPr>
        <p:spPr>
          <a:xfrm>
            <a:off x="5025008" y="2996952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257071" y="4509120"/>
            <a:ext cx="4672116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Петропавловск наблюдения </a:t>
            </a:r>
            <a:r>
              <a:rPr lang="ru-RU" altLang="ru-RU" sz="1200" dirty="0">
                <a:latin typeface="Times New Roman" pitchFamily="18" charset="0"/>
                <a:cs typeface="Times New Roman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itchFamily="18" charset="0"/>
                <a:cs typeface="Times New Roman" pitchFamily="18" charset="0"/>
              </a:rPr>
              <a:t>наблюдения: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№1-ул.Ч. Валиханова, 19 ( ул. Валиханова, 19Б) 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№3-ул.Букетова- ул. Жумабаева (ул. М.Жумабаева,101А) 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№5-ул.Парковая, 157А( ул. Парковая, 57А) 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№6-ул.Юбилейная 3Т (ул.Юбилейная,3Т)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56784"/>
            <a:ext cx="4840288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1660" y="4449277"/>
            <a:ext cx="4298660" cy="1753151"/>
            <a:chOff x="523875" y="3975503"/>
            <a:chExt cx="4298660" cy="1922842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975503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69556" y="1310523"/>
            <a:ext cx="4818395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00296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Кабдуалиева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М.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3812383591"/>
              </p:ext>
            </p:extLst>
          </p:nvPr>
        </p:nvGraphicFramePr>
        <p:xfrm>
          <a:off x="5017539" y="508618"/>
          <a:ext cx="4713890" cy="775020"/>
        </p:xfrm>
        <a:graphic>
          <a:graphicData uri="http://schemas.openxmlformats.org/drawingml/2006/table">
            <a:tbl>
              <a:tblPr/>
              <a:tblGrid>
                <a:gridCol w="10155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983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39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67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14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0,15 ≤ Р &lt; 0,19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69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0,19 ≤ Р &lt; 0,26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2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0" name="Прямоугольник 29"/>
          <p:cNvSpPr/>
          <p:nvPr/>
        </p:nvSpPr>
        <p:spPr>
          <a:xfrm>
            <a:off x="4965325" y="2062124"/>
            <a:ext cx="482796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1733049688"/>
              </p:ext>
            </p:extLst>
          </p:nvPr>
        </p:nvGraphicFramePr>
        <p:xfrm>
          <a:off x="5025127" y="2313560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4960938" y="4531359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93F6505-48E4-F649-51F2-1DA292913A21}"/>
              </a:ext>
            </a:extLst>
          </p:cNvPr>
          <p:cNvSpPr txBox="1"/>
          <p:nvPr/>
        </p:nvSpPr>
        <p:spPr>
          <a:xfrm>
            <a:off x="257071" y="669688"/>
            <a:ext cx="4953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отсутствуют</a:t>
            </a: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13182</TotalTime>
  <Words>641</Words>
  <Application>Microsoft Office PowerPoint</Application>
  <PresentationFormat>Лист A4 (210x297 мм)</PresentationFormat>
  <Paragraphs>106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2434</cp:revision>
  <cp:lastPrinted>2021-07-01T03:56:27Z</cp:lastPrinted>
  <dcterms:created xsi:type="dcterms:W3CDTF">2018-03-27T06:03:00Z</dcterms:created>
  <dcterms:modified xsi:type="dcterms:W3CDTF">2022-10-30T09:33:18Z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