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FADE819-BF69-4974-BE48-6C7861361CB9}"/>
    <pc:docChg chg="custSel modSld">
      <pc:chgData name="Moldir Kabdualieva" userId="df42278df007c026" providerId="LiveId" clId="{8FADE819-BF69-4974-BE48-6C7861361CB9}" dt="2022-10-30T08:25:53.970" v="59" actId="20577"/>
      <pc:docMkLst>
        <pc:docMk/>
      </pc:docMkLst>
      <pc:sldChg chg="modSp mod">
        <pc:chgData name="Moldir Kabdualieva" userId="df42278df007c026" providerId="LiveId" clId="{8FADE819-BF69-4974-BE48-6C7861361CB9}" dt="2022-10-30T08:24:43.957" v="52" actId="207"/>
        <pc:sldMkLst>
          <pc:docMk/>
          <pc:sldMk cId="0" sldId="261"/>
        </pc:sldMkLst>
        <pc:spChg chg="mod">
          <ac:chgData name="Moldir Kabdualieva" userId="df42278df007c026" providerId="LiveId" clId="{8FADE819-BF69-4974-BE48-6C7861361CB9}" dt="2022-10-30T08:24:33.297" v="51" actId="20577"/>
          <ac:spMkLst>
            <pc:docMk/>
            <pc:sldMk cId="0" sldId="261"/>
            <ac:spMk id="14" creationId="{00000000-0000-0000-0000-000000000000}"/>
          </ac:spMkLst>
        </pc:spChg>
        <pc:spChg chg="mod">
          <ac:chgData name="Moldir Kabdualieva" userId="df42278df007c026" providerId="LiveId" clId="{8FADE819-BF69-4974-BE48-6C7861361CB9}" dt="2022-10-30T08:24:43.957" v="52" actId="207"/>
          <ac:spMkLst>
            <pc:docMk/>
            <pc:sldMk cId="0" sldId="261"/>
            <ac:spMk id="21" creationId="{00000000-0000-0000-0000-000000000000}"/>
          </ac:spMkLst>
        </pc:spChg>
        <pc:graphicFrameChg chg="modGraphic">
          <ac:chgData name="Moldir Kabdualieva" userId="df42278df007c026" providerId="LiveId" clId="{8FADE819-BF69-4974-BE48-6C7861361CB9}" dt="2022-10-30T08:23:57.647" v="4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8FADE819-BF69-4974-BE48-6C7861361CB9}" dt="2022-10-30T08:25:53.970" v="59" actId="20577"/>
        <pc:sldMkLst>
          <pc:docMk/>
          <pc:sldMk cId="334028445" sldId="265"/>
        </pc:sldMkLst>
        <pc:spChg chg="del">
          <ac:chgData name="Moldir Kabdualieva" userId="df42278df007c026" providerId="LiveId" clId="{8FADE819-BF69-4974-BE48-6C7861361CB9}" dt="2022-10-30T08:25:35.310" v="53" actId="478"/>
          <ac:spMkLst>
            <pc:docMk/>
            <pc:sldMk cId="334028445" sldId="265"/>
            <ac:spMk id="2" creationId="{00000000-0000-0000-0000-000000000000}"/>
          </ac:spMkLst>
        </pc:spChg>
        <pc:spChg chg="add mod">
          <ac:chgData name="Moldir Kabdualieva" userId="df42278df007c026" providerId="LiveId" clId="{8FADE819-BF69-4974-BE48-6C7861361CB9}" dt="2022-10-30T08:25:45.497" v="57" actId="14100"/>
          <ac:spMkLst>
            <pc:docMk/>
            <pc:sldMk cId="334028445" sldId="265"/>
            <ac:spMk id="5" creationId="{26A3B243-B5EA-6B8F-9EC7-F145C1B2C360}"/>
          </ac:spMkLst>
        </pc:spChg>
        <pc:spChg chg="mod">
          <ac:chgData name="Moldir Kabdualieva" userId="df42278df007c026" providerId="LiveId" clId="{8FADE819-BF69-4974-BE48-6C7861361CB9}" dt="2022-10-30T08:25:53.970" v="5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044056699"/>
              </p:ext>
            </p:extLst>
          </p:nvPr>
        </p:nvGraphicFramePr>
        <p:xfrm>
          <a:off x="307975" y="2501632"/>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4821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№303</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a:t>
                      </a:r>
                      <a:r>
                        <a:rPr lang="kk-KZ" altLang="zh-CN" sz="1200" b="1" i="1" baseline="0">
                          <a:solidFill>
                            <a:srgbClr val="002060"/>
                          </a:solidFill>
                          <a:latin typeface="Times New Roman" panose="02020603050405020304" pitchFamily="18" charset="0"/>
                          <a:cs typeface="Times New Roman" panose="02020603050405020304" pitchFamily="18" charset="0"/>
                        </a:rPr>
                        <a:t>жыл 30 </a:t>
                      </a:r>
                      <a:r>
                        <a:rPr lang="kk-KZ" altLang="zh-CN" sz="1200" b="1" i="1" baseline="0" dirty="0">
                          <a:solidFill>
                            <a:srgbClr val="002060"/>
                          </a:solidFill>
                          <a:latin typeface="Times New Roman" panose="02020603050405020304" pitchFamily="18" charset="0"/>
                          <a:cs typeface="Times New Roman" panose="02020603050405020304" pitchFamily="18" charset="0"/>
                        </a:rPr>
                        <a:t>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31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01 </a:t>
            </a:r>
            <a:r>
              <a:rPr lang="kk-KZ" sz="1100" dirty="0">
                <a:solidFill>
                  <a:srgbClr val="000000"/>
                </a:solidFill>
                <a:latin typeface="Times New Roman" panose="02020603050405020304" pitchFamily="18" charset="0"/>
                <a:cs typeface="Times New Roman" panose="02020603050405020304" pitchFamily="18" charset="0"/>
              </a:rPr>
              <a:t>қарашаға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көтеріңкі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89034757"/>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a:t>
            </a:r>
            <a:r>
              <a:rPr lang="kk-KZ" altLang="ru-RU" sz="1200" b="1" dirty="0">
                <a:latin typeface="Times New Roman" panose="02020603050405020304" pitchFamily="18" charset="0"/>
                <a:cs typeface="Times New Roman" panose="02020603050405020304" pitchFamily="18" charset="0"/>
              </a:rPr>
              <a:t> қазан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31 қазанға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30 </a:t>
            </a:r>
            <a:r>
              <a:rPr lang="kk-KZ" altLang="ru-RU" sz="1100" b="1" dirty="0">
                <a:solidFill>
                  <a:prstClr val="black"/>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31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Бұлтты, түнде аздаған жаңбыр. Таңертең тұман.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оңтүстік-шығыстан солтүстік-батысқа ауыспалы, </a:t>
            </a:r>
            <a:r>
              <a:rPr lang="kk-KZ" sz="1100" dirty="0">
                <a:solidFill>
                  <a:prstClr val="black"/>
                </a:solidFill>
                <a:latin typeface="Times New Roman" pitchFamily="18" charset="0"/>
                <a:cs typeface="Times New Roman" pitchFamily="18" charset="0"/>
              </a:rPr>
              <a:t>күші 7-12 м/с. Ауа температурасы түнде 10-12, күндіз 15-17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01 қарашаға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31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01 </a:t>
            </a:r>
            <a:r>
              <a:rPr lang="kk-KZ" sz="1100" b="1" dirty="0">
                <a:solidFill>
                  <a:srgbClr val="000000"/>
                </a:solidFill>
                <a:latin typeface="Times New Roman" panose="02020603050405020304" pitchFamily="18" charset="0"/>
                <a:cs typeface="Times New Roman" panose="02020603050405020304" pitchFamily="18" charset="0"/>
              </a:rPr>
              <a:t>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түнде аздаған жаңбыр</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оңтүстік-батыстан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5-10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10-12</a:t>
            </a:r>
            <a:r>
              <a:rPr lang="kk-KZ"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a:t>
            </a:r>
            <a:r>
              <a:rPr lang="kk-KZ" sz="1200" b="1" i="1">
                <a:latin typeface="Times New Roman" panose="02020603050405020304" pitchFamily="18" charset="0"/>
                <a:cs typeface="Times New Roman" panose="02020603050405020304" pitchFamily="18" charset="0"/>
              </a:rPr>
              <a:t>С.</a:t>
            </a:r>
            <a:endParaRPr lang="ru-KZ" sz="1200" b="1" i="1">
              <a:latin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5" name="TextBox 4">
            <a:extLst>
              <a:ext uri="{FF2B5EF4-FFF2-40B4-BE49-F238E27FC236}">
                <a16:creationId xmlns:a16="http://schemas.microsoft.com/office/drawing/2014/main" id="{26A3B243-B5EA-6B8F-9EC7-F145C1B2C360}"/>
              </a:ext>
            </a:extLst>
          </p:cNvPr>
          <p:cNvSpPr txBox="1"/>
          <p:nvPr/>
        </p:nvSpPr>
        <p:spPr>
          <a:xfrm>
            <a:off x="317284" y="781462"/>
            <a:ext cx="4500289" cy="1754326"/>
          </a:xfrm>
          <a:prstGeom prst="rect">
            <a:avLst/>
          </a:prstGeom>
          <a:noFill/>
        </p:spPr>
        <p:txBody>
          <a:bodyPr wrap="square">
            <a:spAutoFit/>
          </a:bodyPr>
          <a:lstStyle/>
          <a:p>
            <a:pPr marL="0" indent="0" algn="just">
              <a:buFont typeface="Arial" panose="020B0604020202020204" pitchFamily="34" charse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18284</TotalTime>
  <Words>694</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2472</cp:revision>
  <cp:lastPrinted>2021-07-01T07:38:07Z</cp:lastPrinted>
  <dcterms:created xsi:type="dcterms:W3CDTF">2018-03-27T06:03:00Z</dcterms:created>
  <dcterms:modified xsi:type="dcterms:W3CDTF">2022-10-30T08:26:03Z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