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CD46D2-0D11-4A8E-95EE-AFE0BE01A6E9}" v="1" dt="2022-10-30T09:40:54.7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FCD46D2-0D11-4A8E-95EE-AFE0BE01A6E9}"/>
    <pc:docChg chg="modSld">
      <pc:chgData name="Moldir Kabdualieva" userId="df42278df007c026" providerId="LiveId" clId="{DFCD46D2-0D11-4A8E-95EE-AFE0BE01A6E9}" dt="2022-10-30T09:41:02.772" v="1"/>
      <pc:docMkLst>
        <pc:docMk/>
      </pc:docMkLst>
      <pc:sldChg chg="modSp">
        <pc:chgData name="Moldir Kabdualieva" userId="df42278df007c026" providerId="LiveId" clId="{DFCD46D2-0D11-4A8E-95EE-AFE0BE01A6E9}" dt="2022-10-30T09:40:54.702" v="0"/>
        <pc:sldMkLst>
          <pc:docMk/>
          <pc:sldMk cId="0" sldId="261"/>
        </pc:sldMkLst>
        <pc:graphicFrameChg chg="mod">
          <ac:chgData name="Moldir Kabdualieva" userId="df42278df007c026" providerId="LiveId" clId="{DFCD46D2-0D11-4A8E-95EE-AFE0BE01A6E9}" dt="2022-10-30T09:40:54.702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DFCD46D2-0D11-4A8E-95EE-AFE0BE01A6E9}" dt="2022-10-30T09:41:02.772" v="1"/>
        <pc:sldMkLst>
          <pc:docMk/>
          <pc:sldMk cId="334028445" sldId="265"/>
        </pc:sldMkLst>
        <pc:spChg chg="mod">
          <ac:chgData name="Moldir Kabdualieva" userId="df42278df007c026" providerId="LiveId" clId="{DFCD46D2-0D11-4A8E-95EE-AFE0BE01A6E9}" dt="2022-10-30T09:41:02.77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39837327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31 октября, ночью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01 ноября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047898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 с переходом в снег), гололед.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1-3 мороза, днем около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0-2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14678</TotalTime>
  <Words>640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2446</cp:revision>
  <cp:lastPrinted>2021-07-01T03:56:27Z</cp:lastPrinted>
  <dcterms:created xsi:type="dcterms:W3CDTF">2018-03-27T06:03:00Z</dcterms:created>
  <dcterms:modified xsi:type="dcterms:W3CDTF">2022-10-30T09:41:03Z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