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F3DBC4-304C-4953-BB8E-93E4CFBC6DFD}" v="1" dt="2022-10-30T09:29:17.1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0DF3DBC4-304C-4953-BB8E-93E4CFBC6DFD}"/>
    <pc:docChg chg="modSld">
      <pc:chgData name="Moldir Kabdualieva" userId="df42278df007c026" providerId="LiveId" clId="{0DF3DBC4-304C-4953-BB8E-93E4CFBC6DFD}" dt="2022-10-30T09:29:17.176" v="0"/>
      <pc:docMkLst>
        <pc:docMk/>
      </pc:docMkLst>
      <pc:sldChg chg="modSp">
        <pc:chgData name="Moldir Kabdualieva" userId="df42278df007c026" providerId="LiveId" clId="{0DF3DBC4-304C-4953-BB8E-93E4CFBC6DFD}" dt="2022-10-30T09:29:17.176" v="0"/>
        <pc:sldMkLst>
          <pc:docMk/>
          <pc:sldMk cId="0" sldId="261"/>
        </pc:sldMkLst>
        <pc:graphicFrameChg chg="mod">
          <ac:chgData name="Moldir Kabdualieva" userId="df42278df007c026" providerId="LiveId" clId="{0DF3DBC4-304C-4953-BB8E-93E4CFBC6DFD}" dt="2022-10-30T09:29:17.17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№303</a:t>
                      </a:r>
                      <a:endParaRPr lang="kk-KZ" altLang="x-none" sz="16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31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01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097343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10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30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31 октября 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Переменная облачность, без осадков. Ветер южный, юго-восточный 9-14 м/с. Температура воздуха ночью 2-4, днем 10-12 тепла.</a:t>
            </a:r>
            <a:endParaRPr lang="ru-RU" sz="105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01 ноября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31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01 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Переменная облачность, без осадков. Ветер юго-восточный 7-12 м/с. Температура воздуха ночью 2-4 тепла.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81534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Исполнитель:                                             инженер   Маратов М.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30.10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11:55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13699</TotalTime>
  <Words>645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2421</cp:revision>
  <cp:lastPrinted>2021-07-01T03:56:27Z</cp:lastPrinted>
  <dcterms:created xsi:type="dcterms:W3CDTF">2018-03-27T06:03:00Z</dcterms:created>
  <dcterms:modified xsi:type="dcterms:W3CDTF">2022-10-30T09:29:25Z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