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36E6ED-6375-44B2-9F9D-2F62B356EA58}" v="1" dt="2022-10-30T09:39:20.1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8336E6ED-6375-44B2-9F9D-2F62B356EA58}"/>
    <pc:docChg chg="modSld">
      <pc:chgData name="Moldir Kabdualieva" userId="df42278df007c026" providerId="LiveId" clId="{8336E6ED-6375-44B2-9F9D-2F62B356EA58}" dt="2022-10-30T09:39:36.616" v="3"/>
      <pc:docMkLst>
        <pc:docMk/>
      </pc:docMkLst>
      <pc:sldChg chg="modSp">
        <pc:chgData name="Moldir Kabdualieva" userId="df42278df007c026" providerId="LiveId" clId="{8336E6ED-6375-44B2-9F9D-2F62B356EA58}" dt="2022-10-30T09:39:20.196" v="0"/>
        <pc:sldMkLst>
          <pc:docMk/>
          <pc:sldMk cId="0" sldId="261"/>
        </pc:sldMkLst>
        <pc:graphicFrameChg chg="mod">
          <ac:chgData name="Moldir Kabdualieva" userId="df42278df007c026" providerId="LiveId" clId="{8336E6ED-6375-44B2-9F9D-2F62B356EA58}" dt="2022-10-30T09:39:20.196" v="0"/>
          <ac:graphicFrameMkLst>
            <pc:docMk/>
            <pc:sldMk cId="0" sldId="261"/>
            <ac:graphicFrameMk id="21" creationId="{94CC0974-E1E4-47F3-9A8B-49A879A3B96B}"/>
          </ac:graphicFrameMkLst>
        </pc:graphicFrameChg>
      </pc:sldChg>
      <pc:sldChg chg="modSp mod">
        <pc:chgData name="Moldir Kabdualieva" userId="df42278df007c026" providerId="LiveId" clId="{8336E6ED-6375-44B2-9F9D-2F62B356EA58}" dt="2022-10-30T09:39:36.616" v="3"/>
        <pc:sldMkLst>
          <pc:docMk/>
          <pc:sldMk cId="334028445" sldId="265"/>
        </pc:sldMkLst>
        <pc:spChg chg="mod">
          <ac:chgData name="Moldir Kabdualieva" userId="df42278df007c026" providerId="LiveId" clId="{8336E6ED-6375-44B2-9F9D-2F62B356EA58}" dt="2022-10-30T09:39:36.616" v="3"/>
          <ac:spMkLst>
            <pc:docMk/>
            <pc:sldMk cId="334028445" sldId="265"/>
            <ac:spMk id="18" creationId="{00000000-0000-0000-0000-000000000000}"/>
          </ac:spMkLst>
        </pc:spChg>
        <pc:grpChg chg="mod">
          <ac:chgData name="Moldir Kabdualieva" userId="df42278df007c026" providerId="LiveId" clId="{8336E6ED-6375-44B2-9F9D-2F62B356EA58}" dt="2022-10-30T09:39:30.753" v="1" actId="1076"/>
          <ac:grpSpMkLst>
            <pc:docMk/>
            <pc:sldMk cId="334028445" sldId="265"/>
            <ac:grpSpMk id="25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254756611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ru-RU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668087860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№303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Тараз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октября 2022 года</a:t>
                      </a:r>
                      <a:endParaRPr lang="zh-CN" altLang="x-none" sz="1200" b="1" i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5062" y="3717032"/>
            <a:ext cx="48113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 30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октября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6" name="TextBox 13"/>
          <p:cNvSpPr txBox="1"/>
          <p:nvPr/>
        </p:nvSpPr>
        <p:spPr>
          <a:xfrm>
            <a:off x="5010670" y="2873566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31 октября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31 октября в целом по городу ожидается пониженный уровень  загрязнения воздуха.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917873" y="115888"/>
            <a:ext cx="4795512" cy="224215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31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30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октября по 21 ч. 31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kk-KZ" sz="1200" dirty="0"/>
              <a:t>         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Без осадков. Ночью и утром туман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. Ветер юго-западный с переходом на юго-восточный  9-14 м/с.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Температура воздуха ночью 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3-5,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днем 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9-11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тепла. 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01 ноября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31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Без осадков. Ночью и утром туман. Ветер юго-восточный 9-14 м/с. Температура воздуха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ночью 1-3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тепла.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kk-KZ" sz="14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1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51545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587619"/>
            <a:ext cx="4824411" cy="153888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5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Чимкентская, 22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Рысбек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15, угол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Ниеткалиева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 ул. Абая и Толе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Байзак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162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kk-KZ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Сатпаева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проспект Джамбула 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2892" y="82088"/>
            <a:ext cx="4854521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87437" y="4444681"/>
            <a:ext cx="4291013" cy="1783575"/>
            <a:chOff x="511137" y="3942134"/>
            <a:chExt cx="4291013" cy="1956211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0051" y="4190135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1137" y="3942134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48073" y="6165284"/>
            <a:ext cx="4320480" cy="2769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1050" b="1" i="1" dirty="0">
                <a:solidFill>
                  <a:srgbClr val="000000"/>
                </a:solidFill>
              </a:rPr>
              <a:t>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altLang="ru-RU" sz="12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155114419"/>
              </p:ext>
            </p:extLst>
          </p:nvPr>
        </p:nvGraphicFramePr>
        <p:xfrm>
          <a:off x="5021472" y="544051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9699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170" y="2189130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326547970"/>
              </p:ext>
            </p:extLst>
          </p:nvPr>
        </p:nvGraphicFramePr>
        <p:xfrm>
          <a:off x="5017189" y="244016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1397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14169</TotalTime>
  <Words>632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2724</cp:revision>
  <cp:lastPrinted>2022-10-30T06:28:17Z</cp:lastPrinted>
  <dcterms:created xsi:type="dcterms:W3CDTF">2018-03-27T06:03:00Z</dcterms:created>
  <dcterms:modified xsi:type="dcterms:W3CDTF">2022-10-30T09:39:40Z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