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08D23A-1B81-4065-A625-EB99A66B4125}" v="1" dt="2022-10-30T09:16:09.4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808D23A-1B81-4065-A625-EB99A66B4125}"/>
    <pc:docChg chg="modSld">
      <pc:chgData name="Moldir Kabdualieva" userId="df42278df007c026" providerId="LiveId" clId="{F808D23A-1B81-4065-A625-EB99A66B4125}" dt="2022-10-30T09:16:40.271" v="1"/>
      <pc:docMkLst>
        <pc:docMk/>
      </pc:docMkLst>
      <pc:sldChg chg="modSp">
        <pc:chgData name="Moldir Kabdualieva" userId="df42278df007c026" providerId="LiveId" clId="{F808D23A-1B81-4065-A625-EB99A66B4125}" dt="2022-10-30T09:16:09.493" v="0"/>
        <pc:sldMkLst>
          <pc:docMk/>
          <pc:sldMk cId="0" sldId="261"/>
        </pc:sldMkLst>
        <pc:graphicFrameChg chg="mod">
          <ac:chgData name="Moldir Kabdualieva" userId="df42278df007c026" providerId="LiveId" clId="{F808D23A-1B81-4065-A625-EB99A66B4125}" dt="2022-10-30T09:16:09.49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F808D23A-1B81-4065-A625-EB99A66B4125}" dt="2022-10-30T09:16:40.271" v="1"/>
        <pc:sldMkLst>
          <pc:docMk/>
          <pc:sldMk cId="334028445" sldId="265"/>
        </pc:sldMkLst>
        <pc:spChg chg="mod">
          <ac:chgData name="Moldir Kabdualieva" userId="df42278df007c026" providerId="LiveId" clId="{F808D23A-1B81-4065-A625-EB99A66B4125}" dt="2022-10-30T09:16:40.271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23035365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№303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31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небольшие осадки (преимущественно дождь).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6-11 м/с. Температура воздуха ночью 1-3, днем 6-8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31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30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Ветер 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1-3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31 октября, ночью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01 ноября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787156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274698"/>
            <a:ext cx="4298660" cy="1913221"/>
            <a:chOff x="523875" y="3799939"/>
            <a:chExt cx="4298660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07701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14682</TotalTime>
  <Words>639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2447</cp:revision>
  <cp:lastPrinted>2021-07-01T03:56:27Z</cp:lastPrinted>
  <dcterms:created xsi:type="dcterms:W3CDTF">2018-03-27T06:03:00Z</dcterms:created>
  <dcterms:modified xsi:type="dcterms:W3CDTF">2022-10-30T09:16:47Z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