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37B9192-A3BF-404D-9CE3-71BE5FC290F4}"/>
    <pc:docChg chg="modSld">
      <pc:chgData name="Moldir Kabdualieva" userId="df42278df007c026" providerId="LiveId" clId="{937B9192-A3BF-404D-9CE3-71BE5FC290F4}" dt="2022-10-30T09:30:55.085" v="46" actId="20577"/>
      <pc:docMkLst>
        <pc:docMk/>
      </pc:docMkLst>
      <pc:sldChg chg="modSp mod">
        <pc:chgData name="Moldir Kabdualieva" userId="df42278df007c026" providerId="LiveId" clId="{937B9192-A3BF-404D-9CE3-71BE5FC290F4}" dt="2022-10-30T09:30:55.085" v="46" actId="20577"/>
        <pc:sldMkLst>
          <pc:docMk/>
          <pc:sldMk cId="0" sldId="261"/>
        </pc:sldMkLst>
        <pc:graphicFrameChg chg="modGraphic">
          <ac:chgData name="Moldir Kabdualieva" userId="df42278df007c026" providerId="LiveId" clId="{937B9192-A3BF-404D-9CE3-71BE5FC290F4}" dt="2022-10-30T09:30:55.085" v="46" actId="20577"/>
          <ac:graphicFrameMkLst>
            <pc:docMk/>
            <pc:sldMk cId="0" sldId="261"/>
            <ac:graphicFrameMk id="15" creationId="{94CC0974-E1E4-47F3-9A8B-49A879A3B96B}"/>
          </ac:graphicFrameMkLst>
        </pc:graphicFrameChg>
      </pc:sldChg>
      <pc:sldChg chg="modSp mod">
        <pc:chgData name="Moldir Kabdualieva" userId="df42278df007c026" providerId="LiveId" clId="{937B9192-A3BF-404D-9CE3-71BE5FC290F4}" dt="2022-10-30T09:29:51.429" v="0"/>
        <pc:sldMkLst>
          <pc:docMk/>
          <pc:sldMk cId="334028445" sldId="265"/>
        </pc:sldMkLst>
        <pc:spChg chg="mod">
          <ac:chgData name="Moldir Kabdualieva" userId="df42278df007c026" providerId="LiveId" clId="{937B9192-A3BF-404D-9CE3-71BE5FC290F4}" dt="2022-10-30T09:29:51.429"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12585641"/>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30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30 </a:t>
            </a:r>
            <a:r>
              <a:rPr lang="ru-RU" altLang="ru-RU" sz="1200" b="1" dirty="0">
                <a:latin typeface="Times New Roman" panose="02020603050405020304" pitchFamily="18" charset="0"/>
                <a:cs typeface="Times New Roman" panose="02020603050405020304" pitchFamily="18" charset="0"/>
              </a:rPr>
              <a:t>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80572034"/>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6817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09729"/>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31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30 </a:t>
            </a:r>
            <a:r>
              <a:rPr lang="ru-RU" altLang="ru-RU" sz="1100" b="1" dirty="0" err="1">
                <a:latin typeface="Times New Roman" panose="02020603050405020304" pitchFamily="18" charset="0"/>
                <a:cs typeface="Times New Roman" panose="02020603050405020304" pitchFamily="18" charset="0"/>
              </a:rPr>
              <a:t>қазаннан</a:t>
            </a:r>
            <a:r>
              <a:rPr lang="ru-RU" altLang="ru-RU" sz="1100" b="1" dirty="0">
                <a:latin typeface="Times New Roman" panose="02020603050405020304" pitchFamily="18" charset="0"/>
                <a:cs typeface="Times New Roman" panose="02020603050405020304" pitchFamily="18" charset="0"/>
              </a:rPr>
              <a:t> с. 21-ден. 31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kern="1400" dirty="0">
                <a:solidFill>
                  <a:srgbClr val="000000"/>
                </a:solidFill>
                <a:latin typeface="Times New Roman" panose="02020603050405020304" pitchFamily="18" charset="0"/>
                <a:ea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Ж</a:t>
            </a:r>
            <a:r>
              <a:rPr lang="kk-KZ" sz="1100" dirty="0">
                <a:latin typeface="Times New Roman" panose="02020603050405020304" pitchFamily="18" charset="0"/>
                <a:cs typeface="Times New Roman" panose="02020603050405020304" pitchFamily="18" charset="0"/>
              </a:rPr>
              <a:t>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Он</a:t>
            </a:r>
            <a:r>
              <a:rPr lang="kk-KZ" sz="1100" kern="1400" dirty="0">
                <a:solidFill>
                  <a:srgbClr val="000000"/>
                </a:solidFill>
                <a:latin typeface="Times New Roman" panose="02020603050405020304" pitchFamily="18" charset="0"/>
                <a:ea typeface="Times New Roman" panose="02020603050405020304" pitchFamily="18" charset="0"/>
              </a:rPr>
              <a:t>түстік-батыстан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7-12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түнде 4-6 аяз, күндіз 5-7 жылы.</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01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31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01 </a:t>
            </a:r>
            <a:r>
              <a:rPr lang="kk-KZ" sz="1100" b="1" dirty="0">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Ж</a:t>
            </a:r>
            <a:r>
              <a:rPr lang="kk-KZ" sz="1100" dirty="0">
                <a:latin typeface="Times New Roman" panose="02020603050405020304" pitchFamily="18" charset="0"/>
                <a:cs typeface="Times New Roman" panose="02020603050405020304" pitchFamily="18" charset="0"/>
              </a:rPr>
              <a:t>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Батыстан жел соғады, күші 7-12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2-4 </a:t>
            </a:r>
            <a:r>
              <a:rPr lang="ru-RU" sz="1100" dirty="0" err="1">
                <a:solidFill>
                  <a:srgbClr val="000000"/>
                </a:solidFill>
                <a:latin typeface="Times New Roman" panose="02020603050405020304" pitchFamily="18" charset="0"/>
                <a:cs typeface="Times New Roman" panose="02020603050405020304" pitchFamily="18" charset="0"/>
              </a:rPr>
              <a:t>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31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01 </a:t>
            </a:r>
            <a:r>
              <a:rPr lang="kk-KZ" sz="1200" dirty="0">
                <a:solidFill>
                  <a:schemeClr val="tx1"/>
                </a:solidFill>
                <a:latin typeface="Times New Roman" panose="02020603050405020304" pitchFamily="18" charset="0"/>
                <a:cs typeface="Times New Roman" panose="02020603050405020304" pitchFamily="18" charset="0"/>
              </a:rPr>
              <a:t>қ</a:t>
            </a:r>
            <a:r>
              <a:rPr lang="ru-RU" sz="1200">
                <a:solidFill>
                  <a:prstClr val="black">
                    <a:lumMod val="75000"/>
                    <a:lumOff val="25000"/>
                  </a:prstClr>
                </a:solidFill>
                <a:latin typeface="Times New Roman" panose="02020603050405020304" pitchFamily="18" charset="0"/>
                <a:cs typeface="Times New Roman" panose="02020603050405020304" pitchFamily="18" charset="0"/>
              </a:rPr>
              <a:t>арашасына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17671</TotalTime>
  <Words>598</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2917</cp:revision>
  <cp:lastPrinted>2022-05-31T05:49:59Z</cp:lastPrinted>
  <dcterms:created xsi:type="dcterms:W3CDTF">2018-03-27T06:03:00Z</dcterms:created>
  <dcterms:modified xsi:type="dcterms:W3CDTF">2022-10-30T09:30:57Z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