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88CD4225-998F-444B-B77C-B7A64193A14C}"/>
    <pc:docChg chg="undo custSel modSld">
      <pc:chgData name="Moldir Kabdualieva" userId="df42278df007c026" providerId="LiveId" clId="{88CD4225-998F-444B-B77C-B7A64193A14C}" dt="2022-10-29T10:01:06.830" v="49" actId="20577"/>
      <pc:docMkLst>
        <pc:docMk/>
      </pc:docMkLst>
      <pc:sldChg chg="modSp mod">
        <pc:chgData name="Moldir Kabdualieva" userId="df42278df007c026" providerId="LiveId" clId="{88CD4225-998F-444B-B77C-B7A64193A14C}" dt="2022-10-29T10:01:06.830" v="49" actId="20577"/>
        <pc:sldMkLst>
          <pc:docMk/>
          <pc:sldMk cId="0" sldId="261"/>
        </pc:sldMkLst>
        <pc:spChg chg="mod">
          <ac:chgData name="Moldir Kabdualieva" userId="df42278df007c026" providerId="LiveId" clId="{88CD4225-998F-444B-B77C-B7A64193A14C}" dt="2022-10-29T10:01:06.830" v="49" actId="20577"/>
          <ac:spMkLst>
            <pc:docMk/>
            <pc:sldMk cId="0" sldId="261"/>
            <ac:spMk id="14" creationId="{00000000-0000-0000-0000-000000000000}"/>
          </ac:spMkLst>
        </pc:spChg>
        <pc:graphicFrameChg chg="modGraphic">
          <ac:chgData name="Moldir Kabdualieva" userId="df42278df007c026" providerId="LiveId" clId="{88CD4225-998F-444B-B77C-B7A64193A14C}" dt="2022-10-29T10:00:36.598" v="47"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78865961"/>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№302</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29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29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313560302"/>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3489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73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1938992"/>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30 </a:t>
            </a:r>
            <a:r>
              <a:rPr lang="ru-RU" altLang="ru-RU" sz="1200" b="1" dirty="0" err="1">
                <a:latin typeface="Times New Roman" panose="02020603050405020304" pitchFamily="18" charset="0"/>
                <a:cs typeface="Times New Roman" panose="02020603050405020304" pitchFamily="18" charset="0"/>
              </a:rPr>
              <a:t>қазанға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29 </a:t>
            </a:r>
            <a:r>
              <a:rPr lang="ru-RU" altLang="ru-RU" sz="1200" b="1" dirty="0" err="1">
                <a:solidFill>
                  <a:prstClr val="black"/>
                </a:solidFill>
                <a:latin typeface="Times New Roman" panose="02020603050405020304" pitchFamily="18" charset="0"/>
                <a:cs typeface="Times New Roman" panose="02020603050405020304" pitchFamily="18" charset="0"/>
              </a:rPr>
              <a:t>қазанны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30 </a:t>
            </a:r>
            <a:r>
              <a:rPr lang="ru-RU" altLang="ru-RU" sz="1200" b="1" dirty="0" err="1">
                <a:solidFill>
                  <a:prstClr val="black"/>
                </a:solidFill>
                <a:latin typeface="Times New Roman" panose="02020603050405020304" pitchFamily="18" charset="0"/>
                <a:cs typeface="Times New Roman" panose="02020603050405020304" pitchFamily="18" charset="0"/>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Жауын-шашынсыз. Ж</a:t>
            </a:r>
            <a:r>
              <a:rPr lang="kk-KZ" sz="1200" dirty="0">
                <a:latin typeface="Times New Roman" panose="02020603050405020304" pitchFamily="18" charset="0"/>
                <a:cs typeface="Times New Roman" panose="02020603050405020304" pitchFamily="18" charset="0"/>
              </a:rPr>
              <a:t>ел оңтүстік-шығыстан 5-10 м/с. </a:t>
            </a:r>
            <a:r>
              <a:rPr lang="kk-KZ" sz="1200" dirty="0">
                <a:solidFill>
                  <a:prstClr val="black"/>
                </a:solidFill>
                <a:latin typeface="Times New Roman" pitchFamily="18" charset="0"/>
                <a:cs typeface="Times New Roman" pitchFamily="18" charset="0"/>
              </a:rPr>
              <a:t>Ауа температурасы түнде 2-4° аяз, күндіз 8-10°</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31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30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31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 Жел оңтүстік-шығыстан 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0-2°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1" name="TextBox 13"/>
          <p:cNvSpPr txBox="1"/>
          <p:nvPr/>
        </p:nvSpPr>
        <p:spPr>
          <a:xfrm>
            <a:off x="5058832" y="218426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30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31 </a:t>
            </a:r>
            <a:r>
              <a:rPr lang="ru-RU" sz="1200" dirty="0" err="1">
                <a:solidFill>
                  <a:prstClr val="black"/>
                </a:solidFill>
                <a:latin typeface="Times New Roman" panose="02020603050405020304" pitchFamily="18" charset="0"/>
                <a:cs typeface="Times New Roman" panose="02020603050405020304" pitchFamily="18" charset="0"/>
              </a:rPr>
              <a:t>қазанға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348979"/>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772416"/>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18444</TotalTime>
  <Words>612</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2601</cp:revision>
  <cp:lastPrinted>2021-07-01T03:56:27Z</cp:lastPrinted>
  <dcterms:created xsi:type="dcterms:W3CDTF">2018-03-27T06:03:00Z</dcterms:created>
  <dcterms:modified xsi:type="dcterms:W3CDTF">2022-10-29T10:01:15Z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