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853A083-724C-4659-A9D0-BAF202AB0D6D}"/>
    <pc:docChg chg="modSld">
      <pc:chgData name="Moldir Kabdualieva" userId="df42278df007c026" providerId="LiveId" clId="{0853A083-724C-4659-A9D0-BAF202AB0D6D}" dt="2022-10-29T09:41:05.703" v="44" actId="20577"/>
      <pc:docMkLst>
        <pc:docMk/>
      </pc:docMkLst>
      <pc:sldChg chg="modSp mod">
        <pc:chgData name="Moldir Kabdualieva" userId="df42278df007c026" providerId="LiveId" clId="{0853A083-724C-4659-A9D0-BAF202AB0D6D}" dt="2022-10-29T09:41:05.703" v="44" actId="20577"/>
        <pc:sldMkLst>
          <pc:docMk/>
          <pc:sldMk cId="0" sldId="261"/>
        </pc:sldMkLst>
        <pc:spChg chg="mod">
          <ac:chgData name="Moldir Kabdualieva" userId="df42278df007c026" providerId="LiveId" clId="{0853A083-724C-4659-A9D0-BAF202AB0D6D}" dt="2022-10-29T09:40:34.031" v="36" actId="20577"/>
          <ac:spMkLst>
            <pc:docMk/>
            <pc:sldMk cId="0" sldId="261"/>
            <ac:spMk id="14" creationId="{00000000-0000-0000-0000-000000000000}"/>
          </ac:spMkLst>
        </pc:spChg>
        <pc:graphicFrameChg chg="modGraphic">
          <ac:chgData name="Moldir Kabdualieva" userId="df42278df007c026" providerId="LiveId" clId="{0853A083-724C-4659-A9D0-BAF202AB0D6D}" dt="2022-10-29T09:41:05.703" v="44" actId="20577"/>
          <ac:graphicFrameMkLst>
            <pc:docMk/>
            <pc:sldMk cId="0" sldId="261"/>
            <ac:graphicFrameMk id="19" creationId="{00000000-0000-0000-0000-000000000000}"/>
          </ac:graphicFrameMkLst>
        </pc:graphicFrameChg>
        <pc:graphicFrameChg chg="modGraphic">
          <ac:chgData name="Moldir Kabdualieva" userId="df42278df007c026" providerId="LiveId" clId="{0853A083-724C-4659-A9D0-BAF202AB0D6D}" dt="2022-10-29T09:39:58.788" v="34" actId="20577"/>
          <ac:graphicFrameMkLst>
            <pc:docMk/>
            <pc:sldMk cId="0" sldId="261"/>
            <ac:graphicFrameMk id="23" creationId="{94CC0974-E1E4-47F3-9A8B-49A879A3B96B}"/>
          </ac:graphicFrameMkLst>
        </pc:graphicFrameChg>
      </pc:sldChg>
      <pc:sldChg chg="modSp mod">
        <pc:chgData name="Moldir Kabdualieva" userId="df42278df007c026" providerId="LiveId" clId="{0853A083-724C-4659-A9D0-BAF202AB0D6D}" dt="2022-10-29T09:40:47.445" v="38" actId="20577"/>
        <pc:sldMkLst>
          <pc:docMk/>
          <pc:sldMk cId="334028445" sldId="265"/>
        </pc:sldMkLst>
        <pc:spChg chg="mod">
          <ac:chgData name="Moldir Kabdualieva" userId="df42278df007c026" providerId="LiveId" clId="{0853A083-724C-4659-A9D0-BAF202AB0D6D}" dt="2022-10-29T09:40:47.445" v="38"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8990375"/>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302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29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1938992"/>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30</a:t>
            </a:r>
            <a:r>
              <a:rPr lang="kk-KZ" sz="1200" b="1" dirty="0">
                <a:latin typeface="Times New Roman" panose="02020603050405020304" pitchFamily="18" charset="0"/>
                <a:cs typeface="Times New Roman" panose="02020603050405020304" pitchFamily="18" charset="0"/>
              </a:rPr>
              <a:t> қазанға</a:t>
            </a:r>
          </a:p>
          <a:p>
            <a:pPr lvl="0" algn="ctr"/>
            <a:endParaRPr lang="kk-KZ" sz="1200" b="1" dirty="0">
              <a:latin typeface="Times New Roman" panose="02020603050405020304" pitchFamily="18" charset="0"/>
              <a:cs typeface="Times New Roman" panose="02020603050405020304" pitchFamily="18" charset="0"/>
            </a:endParaRPr>
          </a:p>
          <a:p>
            <a:pPr lvl="0" algn="ctr"/>
            <a:r>
              <a:rPr lang="kk-KZ" altLang="ru-RU" sz="1200" b="1" dirty="0">
                <a:latin typeface="Times New Roman" panose="02020603050405020304" pitchFamily="18" charset="0"/>
                <a:cs typeface="Times New Roman" panose="02020603050405020304" pitchFamily="18" charset="0"/>
              </a:rPr>
              <a:t>   29 қазан 2022 ж. сағ. 21-ден 30</a:t>
            </a:r>
            <a:r>
              <a:rPr lang="kk-KZ" sz="1200" b="1" dirty="0">
                <a:latin typeface="Times New Roman" panose="02020603050405020304" pitchFamily="18" charset="0"/>
                <a:cs typeface="Times New Roman" panose="02020603050405020304" pitchFamily="18" charset="0"/>
              </a:rPr>
              <a:t> қазанға </a:t>
            </a:r>
            <a:r>
              <a:rPr lang="kk-KZ" altLang="ru-RU" sz="1200" b="1" dirty="0">
                <a:latin typeface="Times New Roman" panose="02020603050405020304" pitchFamily="18" charset="0"/>
                <a:cs typeface="Times New Roman" panose="02020603050405020304" pitchFamily="18" charset="0"/>
              </a:rPr>
              <a:t>2022 ж. сағ. 21 дейін</a:t>
            </a:r>
          </a:p>
          <a:p>
            <a:pPr algn="just"/>
            <a:r>
              <a:rPr lang="ru-RU" sz="1200" dirty="0">
                <a:latin typeface="Times New Roman" panose="02020603050405020304" pitchFamily="18" charset="0"/>
                <a:cs typeface="Times New Roman" panose="02020603050405020304" pitchFamily="18" charset="0"/>
              </a:rPr>
              <a:t>Жауын-шашынсыз. Оңтүстік-шы</a:t>
            </a:r>
            <a:r>
              <a:rPr lang="kk-KZ" sz="1200" dirty="0">
                <a:latin typeface="Times New Roman" panose="02020603050405020304" pitchFamily="18" charset="0"/>
                <a:cs typeface="Times New Roman" panose="02020603050405020304" pitchFamily="18" charset="0"/>
              </a:rPr>
              <a:t>ғ</a:t>
            </a:r>
            <a:r>
              <a:rPr lang="ru-RU" sz="1200" dirty="0" err="1">
                <a:latin typeface="Times New Roman" panose="02020603050405020304" pitchFamily="18" charset="0"/>
                <a:cs typeface="Times New Roman" panose="02020603050405020304" pitchFamily="18" charset="0"/>
              </a:rPr>
              <a:t>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8-10,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5-7 градус аяз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a:t>
            </a:r>
          </a:p>
          <a:p>
            <a:pPr lvl="0" algn="ctr"/>
            <a:r>
              <a:rPr lang="kk-KZ" sz="1200" b="1" dirty="0">
                <a:latin typeface="Times New Roman" panose="02020603050405020304" pitchFamily="18" charset="0"/>
                <a:cs typeface="Times New Roman" panose="02020603050405020304" pitchFamily="18" charset="0"/>
              </a:rPr>
              <a:t>2022 жылғы 31 қазанға</a:t>
            </a:r>
          </a:p>
          <a:p>
            <a:pPr lvl="0" algn="ctr"/>
            <a:r>
              <a:rPr lang="kk-KZ" sz="1200" b="1" dirty="0">
                <a:latin typeface="Times New Roman" panose="02020603050405020304" pitchFamily="18" charset="0"/>
                <a:cs typeface="Times New Roman" panose="02020603050405020304" pitchFamily="18" charset="0"/>
              </a:rPr>
              <a:t> 30 қазанға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31 </a:t>
            </a:r>
            <a:r>
              <a:rPr lang="ru-RU" sz="1200" b="1" dirty="0" err="1">
                <a:latin typeface="Times New Roman" panose="02020603050405020304" pitchFamily="18" charset="0"/>
                <a:cs typeface="Times New Roman" panose="02020603050405020304" pitchFamily="18" charset="0"/>
              </a:rPr>
              <a:t>қазанға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Жауын-шашынсыз. </a:t>
            </a:r>
            <a:r>
              <a:rPr lang="ru-RU" sz="1200" dirty="0" err="1">
                <a:latin typeface="Times New Roman" panose="02020603050405020304" pitchFamily="18" charset="0"/>
                <a:cs typeface="Times New Roman" panose="02020603050405020304" pitchFamily="18" charset="0"/>
              </a:rPr>
              <a:t>Оңтүстік-батыстан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a:latin typeface="Times New Roman" panose="02020603050405020304" pitchFamily="18" charset="0"/>
                <a:cs typeface="Times New Roman" panose="02020603050405020304" pitchFamily="18" charset="0"/>
              </a:rPr>
              <a:t> 9-14 </a:t>
            </a:r>
            <a:r>
              <a:rPr lang="ru-RU" sz="1200" dirty="0">
                <a:latin typeface="Times New Roman" panose="02020603050405020304" pitchFamily="18" charset="0"/>
                <a:cs typeface="Times New Roman" panose="02020603050405020304" pitchFamily="18" charset="0"/>
              </a:rPr>
              <a:t>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8-10 градус аяз</a:t>
            </a:r>
            <a:r>
              <a:rPr lang="ru-RU" sz="1200" dirty="0">
                <a:latin typeface="Times New Roman" panose="02020603050405020304" pitchFamily="18" charset="0"/>
                <a:cs typeface="Times New Roman" panose="02020603050405020304"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46509101"/>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30, 2022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31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KZ" sz="1200" b="1" i="1" dirty="0">
              <a:latin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14840</TotalTime>
  <Words>594</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2552</cp:revision>
  <cp:lastPrinted>2021-07-01T07:38:07Z</cp:lastPrinted>
  <dcterms:created xsi:type="dcterms:W3CDTF">2018-03-27T06:03:00Z</dcterms:created>
  <dcterms:modified xsi:type="dcterms:W3CDTF">2022-10-29T09:41:14Z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