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7FDB442-D6F2-40EA-8B81-C02BF2A430DB}"/>
    <pc:docChg chg="undo custSel modSld">
      <pc:chgData name="Moldir Kabdualieva" userId="df42278df007c026" providerId="LiveId" clId="{37FDB442-D6F2-40EA-8B81-C02BF2A430DB}" dt="2022-10-29T09:58:51.850" v="46" actId="20577"/>
      <pc:docMkLst>
        <pc:docMk/>
      </pc:docMkLst>
      <pc:sldChg chg="modSp mod">
        <pc:chgData name="Moldir Kabdualieva" userId="df42278df007c026" providerId="LiveId" clId="{37FDB442-D6F2-40EA-8B81-C02BF2A430DB}" dt="2022-10-29T09:58:51.850" v="46" actId="20577"/>
        <pc:sldMkLst>
          <pc:docMk/>
          <pc:sldMk cId="0" sldId="261"/>
        </pc:sldMkLst>
        <pc:graphicFrameChg chg="modGraphic">
          <ac:chgData name="Moldir Kabdualieva" userId="df42278df007c026" providerId="LiveId" clId="{37FDB442-D6F2-40EA-8B81-C02BF2A430DB}" dt="2022-10-29T09:58:51.850" v="46" actId="20577"/>
          <ac:graphicFrameMkLst>
            <pc:docMk/>
            <pc:sldMk cId="0" sldId="261"/>
            <ac:graphicFrameMk id="15" creationId="{94CC0974-E1E4-47F3-9A8B-49A879A3B96B}"/>
          </ac:graphicFrameMkLst>
        </pc:graphicFrameChg>
      </pc:sldChg>
      <pc:sldChg chg="modSp mod">
        <pc:chgData name="Moldir Kabdualieva" userId="df42278df007c026" providerId="LiveId" clId="{37FDB442-D6F2-40EA-8B81-C02BF2A430DB}" dt="2022-10-29T09:58:13.141" v="1" actId="20577"/>
        <pc:sldMkLst>
          <pc:docMk/>
          <pc:sldMk cId="334028445" sldId="265"/>
        </pc:sldMkLst>
        <pc:spChg chg="mod">
          <ac:chgData name="Moldir Kabdualieva" userId="df42278df007c026" providerId="LiveId" clId="{37FDB442-D6F2-40EA-8B81-C02BF2A430DB}" dt="2022-10-29T09:58:13.141" v="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949432818"/>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29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75626359"/>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30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29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кешке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қарға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ұласады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30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31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уақатты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KZ" sz="12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14671</TotalTime>
  <Words>626</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2503</cp:revision>
  <cp:lastPrinted>2021-07-01T03:56:27Z</cp:lastPrinted>
  <dcterms:created xsi:type="dcterms:W3CDTF">2018-03-27T06:03:00Z</dcterms:created>
  <dcterms:modified xsi:type="dcterms:W3CDTF">2022-10-29T09:58:58Z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