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FB0499-3873-4E39-A0F8-817E2D22FF44}" v="1" dt="2022-10-29T10:02:21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5FB0499-3873-4E39-A0F8-817E2D22FF44}"/>
    <pc:docChg chg="custSel modSld">
      <pc:chgData name="Moldir Kabdualieva" userId="df42278df007c026" providerId="LiveId" clId="{55FB0499-3873-4E39-A0F8-817E2D22FF44}" dt="2022-10-29T10:02:52.248" v="2"/>
      <pc:docMkLst>
        <pc:docMk/>
      </pc:docMkLst>
      <pc:sldChg chg="modSp mod">
        <pc:chgData name="Moldir Kabdualieva" userId="df42278df007c026" providerId="LiveId" clId="{55FB0499-3873-4E39-A0F8-817E2D22FF44}" dt="2022-10-29T10:02:29.644" v="1" actId="207"/>
        <pc:sldMkLst>
          <pc:docMk/>
          <pc:sldMk cId="0" sldId="261"/>
        </pc:sldMkLst>
        <pc:graphicFrameChg chg="mod">
          <ac:chgData name="Moldir Kabdualieva" userId="df42278df007c026" providerId="LiveId" clId="{55FB0499-3873-4E39-A0F8-817E2D22FF44}" dt="2022-10-29T10:02:21.002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55FB0499-3873-4E39-A0F8-817E2D22FF44}" dt="2022-10-29T10:02:29.644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55FB0499-3873-4E39-A0F8-817E2D22FF44}" dt="2022-10-29T10:02:52.248" v="2"/>
        <pc:sldMkLst>
          <pc:docMk/>
          <pc:sldMk cId="334028445" sldId="265"/>
        </pc:sldMkLst>
        <pc:spChg chg="mod">
          <ac:chgData name="Moldir Kabdualieva" userId="df42278df007c026" providerId="LiveId" clId="{55FB0499-3873-4E39-A0F8-817E2D22FF44}" dt="2022-10-29T10:02:52.248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84881990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29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27238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30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днём осадки (дождь, снег). Ночью и утром туман. Ветер юго-западный 9-14, днём порывы 15-20 м/с. Температура воздуха ночью 1 мороза-1 тепла, днём 7-9 тепла.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30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31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временами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юго-западный, западный 9-14, порывы 15-20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3-5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16707</TotalTime>
  <Words>646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2798</cp:revision>
  <cp:lastPrinted>2021-07-01T03:56:27Z</cp:lastPrinted>
  <dcterms:created xsi:type="dcterms:W3CDTF">2018-03-27T06:03:00Z</dcterms:created>
  <dcterms:modified xsi:type="dcterms:W3CDTF">2022-10-29T10:02:54Z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