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showGuides="1">
      <p:cViewPr varScale="1">
        <p:scale>
          <a:sx n="62" d="100"/>
          <a:sy n="62" d="100"/>
        </p:scale>
        <p:origin x="154" y="67"/>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38E6A250-E1D0-4532-8B3C-1B0587CDD873}"/>
    <pc:docChg chg="custSel modSld">
      <pc:chgData name="Moldir Kabdualieva" userId="df42278df007c026" providerId="LiveId" clId="{38E6A250-E1D0-4532-8B3C-1B0587CDD873}" dt="2022-10-29T09:19:23.301" v="49" actId="20577"/>
      <pc:docMkLst>
        <pc:docMk/>
      </pc:docMkLst>
      <pc:sldChg chg="modSp mod">
        <pc:chgData name="Moldir Kabdualieva" userId="df42278df007c026" providerId="LiveId" clId="{38E6A250-E1D0-4532-8B3C-1B0587CDD873}" dt="2022-10-29T09:18:07.779" v="42" actId="207"/>
        <pc:sldMkLst>
          <pc:docMk/>
          <pc:sldMk cId="0" sldId="261"/>
        </pc:sldMkLst>
        <pc:spChg chg="mod">
          <ac:chgData name="Moldir Kabdualieva" userId="df42278df007c026" providerId="LiveId" clId="{38E6A250-E1D0-4532-8B3C-1B0587CDD873}" dt="2022-10-29T09:17:54.657" v="41" actId="20577"/>
          <ac:spMkLst>
            <pc:docMk/>
            <pc:sldMk cId="0" sldId="261"/>
            <ac:spMk id="14" creationId="{00000000-0000-0000-0000-000000000000}"/>
          </ac:spMkLst>
        </pc:spChg>
        <pc:spChg chg="mod">
          <ac:chgData name="Moldir Kabdualieva" userId="df42278df007c026" providerId="LiveId" clId="{38E6A250-E1D0-4532-8B3C-1B0587CDD873}" dt="2022-10-29T09:18:07.779" v="42" actId="207"/>
          <ac:spMkLst>
            <pc:docMk/>
            <pc:sldMk cId="0" sldId="261"/>
            <ac:spMk id="21" creationId="{00000000-0000-0000-0000-000000000000}"/>
          </ac:spMkLst>
        </pc:spChg>
        <pc:graphicFrameChg chg="modGraphic">
          <ac:chgData name="Moldir Kabdualieva" userId="df42278df007c026" providerId="LiveId" clId="{38E6A250-E1D0-4532-8B3C-1B0587CDD873}" dt="2022-10-29T09:16:29.043" v="37"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38E6A250-E1D0-4532-8B3C-1B0587CDD873}" dt="2022-10-29T09:19:23.301" v="49" actId="20577"/>
        <pc:sldMkLst>
          <pc:docMk/>
          <pc:sldMk cId="334028445" sldId="265"/>
        </pc:sldMkLst>
        <pc:spChg chg="del">
          <ac:chgData name="Moldir Kabdualieva" userId="df42278df007c026" providerId="LiveId" clId="{38E6A250-E1D0-4532-8B3C-1B0587CDD873}" dt="2022-10-29T09:19:02.677" v="43" actId="478"/>
          <ac:spMkLst>
            <pc:docMk/>
            <pc:sldMk cId="334028445" sldId="265"/>
            <ac:spMk id="2" creationId="{00000000-0000-0000-0000-000000000000}"/>
          </ac:spMkLst>
        </pc:spChg>
        <pc:spChg chg="add mod">
          <ac:chgData name="Moldir Kabdualieva" userId="df42278df007c026" providerId="LiveId" clId="{38E6A250-E1D0-4532-8B3C-1B0587CDD873}" dt="2022-10-29T09:19:14.155" v="47" actId="14100"/>
          <ac:spMkLst>
            <pc:docMk/>
            <pc:sldMk cId="334028445" sldId="265"/>
            <ac:spMk id="5" creationId="{51EBCC02-E8E8-6517-F00C-F441C5ECEF4A}"/>
          </ac:spMkLst>
        </pc:spChg>
        <pc:spChg chg="mod">
          <ac:chgData name="Moldir Kabdualieva" userId="df42278df007c026" providerId="LiveId" clId="{38E6A250-E1D0-4532-8B3C-1B0587CDD873}" dt="2022-10-29T09:19:23.301" v="49"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46868397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Актау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11853323"/>
              </p:ext>
            </p:extLst>
          </p:nvPr>
        </p:nvGraphicFramePr>
        <p:xfrm>
          <a:off x="307975" y="2501632"/>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84821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№302</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29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1" name="TextBox 13"/>
          <p:cNvSpPr txBox="1"/>
          <p:nvPr/>
        </p:nvSpPr>
        <p:spPr>
          <a:xfrm>
            <a:off x="5079998" y="2336661"/>
            <a:ext cx="4672529" cy="769441"/>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       30, 2022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31 </a:t>
            </a:r>
            <a:r>
              <a:rPr lang="kk-KZ" sz="1100" dirty="0">
                <a:solidFill>
                  <a:srgbClr val="000000"/>
                </a:solidFill>
                <a:latin typeface="Times New Roman" panose="02020603050405020304" pitchFamily="18" charset="0"/>
                <a:cs typeface="Times New Roman" panose="02020603050405020304" pitchFamily="18" charset="0"/>
              </a:rPr>
              <a:t>қазанға </a:t>
            </a:r>
            <a:r>
              <a:rPr lang="ru-RU" sz="1100" dirty="0" err="1">
                <a:solidFill>
                  <a:schemeClr val="tx1"/>
                </a:solidFill>
                <a:latin typeface="Times New Roman" panose="02020603050405020304" pitchFamily="18" charset="0"/>
                <a:cs typeface="Times New Roman" panose="02020603050405020304" pitchFamily="18" charset="0"/>
              </a:rPr>
              <a:t>қараған</a:t>
            </a:r>
            <a:r>
              <a:rPr lang="ru-RU" sz="1100" dirty="0">
                <a:solidFill>
                  <a:schemeClr val="tx1"/>
                </a:solidFill>
                <a:latin typeface="Times New Roman" panose="02020603050405020304" pitchFamily="18" charset="0"/>
                <a:cs typeface="Times New Roman" panose="02020603050405020304" pitchFamily="18" charset="0"/>
              </a:rPr>
              <a:t> түні метеорологиялық жағдайлар қала атмосферасында ластаушы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жиналуына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етеді.    </a:t>
            </a:r>
          </a:p>
          <a:p>
            <a:pPr algn="just"/>
            <a:r>
              <a:rPr lang="ru-RU" sz="1100" dirty="0">
                <a:solidFill>
                  <a:schemeClr val="tx1"/>
                </a:solidFill>
                <a:latin typeface="Times New Roman" panose="02020603050405020304" pitchFamily="18" charset="0"/>
                <a:cs typeface="Times New Roman" panose="02020603050405020304" pitchFamily="18" charset="0"/>
              </a:rPr>
              <a:t>       Жалпы қала бойынша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көтеріңкі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деп күтілуде.</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44161043"/>
              </p:ext>
            </p:extLst>
          </p:nvPr>
        </p:nvGraphicFramePr>
        <p:xfrm>
          <a:off x="5067480" y="411474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94375">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Ластаушы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1937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kk-KZ" sz="1000" dirty="0">
                          <a:latin typeface="Times New Roman" panose="02020603050405020304" pitchFamily="18" charset="0"/>
                          <a:cs typeface="Times New Roman" panose="02020603050405020304" pitchFamily="18" charset="0"/>
                        </a:rPr>
                        <a:t>Күкірт сутегі</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kk-KZ" sz="1000" dirty="0">
                          <a:latin typeface="Times New Roman" panose="02020603050405020304" pitchFamily="18" charset="0"/>
                          <a:cs typeface="Times New Roman" panose="02020603050405020304" pitchFamily="18" charset="0"/>
                        </a:rPr>
                        <a:t>Аммиак</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6936" y="3649136"/>
            <a:ext cx="4824412" cy="461665"/>
          </a:xfrm>
          <a:prstGeom prst="rect">
            <a:avLst/>
          </a:prstGeom>
          <a:noFill/>
          <a:ln w="9525">
            <a:noFill/>
          </a:ln>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29</a:t>
            </a:r>
            <a:r>
              <a:rPr lang="kk-KZ" altLang="ru-RU" sz="1200" b="1" dirty="0">
                <a:latin typeface="Times New Roman" panose="02020603050405020304" pitchFamily="18" charset="0"/>
                <a:cs typeface="Times New Roman" panose="02020603050405020304" pitchFamily="18" charset="0"/>
              </a:rPr>
              <a:t> қазан</a:t>
            </a:r>
            <a:endParaRPr lang="zh-CN" altLang="x-none"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Прямоугольник 15"/>
          <p:cNvSpPr/>
          <p:nvPr/>
        </p:nvSpPr>
        <p:spPr>
          <a:xfrm>
            <a:off x="5051427" y="215900"/>
            <a:ext cx="4710110" cy="1954381"/>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Ақтау қаласы бойынша 30 қазанға арналған ауа-райы болжамы</a:t>
            </a:r>
            <a:endParaRPr lang="ru-RU" altLang="ru-RU" sz="1100" b="1" dirty="0">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29 </a:t>
            </a:r>
            <a:r>
              <a:rPr lang="kk-KZ" altLang="ru-RU" sz="1100" b="1" dirty="0">
                <a:solidFill>
                  <a:prstClr val="black"/>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20-дан 30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20-ға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ct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Бұлтты, жаңбыр. Түнде және таңертең тұман. </a:t>
            </a:r>
            <a:r>
              <a:rPr lang="kk-KZ" sz="1100" dirty="0">
                <a:solidFill>
                  <a:prstClr val="black"/>
                </a:solidFill>
                <a:latin typeface="Times New Roman" pitchFamily="18" charset="0"/>
                <a:cs typeface="Times New Roman" pitchFamily="18" charset="0"/>
              </a:rPr>
              <a:t>Жел</a:t>
            </a:r>
            <a:r>
              <a:rPr lang="kk-KZ" sz="1100" dirty="0">
                <a:solidFill>
                  <a:srgbClr val="000000"/>
                </a:solidFill>
                <a:latin typeface="Times New Roman" panose="02020603050405020304" pitchFamily="18" charset="0"/>
                <a:cs typeface="Times New Roman" panose="02020603050405020304" pitchFamily="18" charset="0"/>
                <a:sym typeface="+mn-ea"/>
              </a:rPr>
              <a:t> солтүстік-батыстан оңтүстік-батысқа ауыспалы, </a:t>
            </a:r>
            <a:r>
              <a:rPr lang="kk-KZ" sz="1100" dirty="0">
                <a:solidFill>
                  <a:prstClr val="black"/>
                </a:solidFill>
                <a:latin typeface="Times New Roman" pitchFamily="18" charset="0"/>
                <a:cs typeface="Times New Roman" pitchFamily="18" charset="0"/>
              </a:rPr>
              <a:t>күші 5-10 м/с. Ауа температурасы түнде 6-8, күндіз 13-15 жылы.</a:t>
            </a:r>
          </a:p>
          <a:p>
            <a:pPr lvl="0" algn="ctr"/>
            <a:endParaRPr lang="kk-KZ" sz="1100" b="1" dirty="0">
              <a:solidFill>
                <a:srgbClr val="000000"/>
              </a:solidFill>
              <a:latin typeface="Times New Roman" panose="02020603050405020304" pitchFamily="18" charset="0"/>
              <a:cs typeface="Times New Roman" panose="02020603050405020304" pitchFamily="18" charset="0"/>
            </a:endParaRPr>
          </a:p>
          <a:p>
            <a:pPr lvl="0" algn="ctr"/>
            <a:r>
              <a:rPr lang="kk-KZ" sz="1100" b="1" dirty="0">
                <a:solidFill>
                  <a:srgbClr val="000000"/>
                </a:solidFill>
                <a:latin typeface="Times New Roman" panose="02020603050405020304" pitchFamily="18" charset="0"/>
                <a:cs typeface="Times New Roman" panose="02020603050405020304" pitchFamily="18" charset="0"/>
              </a:rPr>
              <a:t>31 қазанға</a:t>
            </a:r>
            <a:endParaRPr lang="ru-RU" sz="1100" b="1" dirty="0">
              <a:solidFill>
                <a:srgbClr val="000000"/>
              </a:solidFill>
              <a:latin typeface="Times New Roman" panose="02020603050405020304" pitchFamily="18" charset="0"/>
              <a:cs typeface="Times New Roman" panose="02020603050405020304" pitchFamily="18" charset="0"/>
            </a:endParaRPr>
          </a:p>
          <a:p>
            <a:pPr lvl="0" algn="ctr"/>
            <a:r>
              <a:rPr lang="ru-RU" sz="1100" b="1" dirty="0">
                <a:solidFill>
                  <a:srgbClr val="000000"/>
                </a:solidFill>
                <a:latin typeface="Times New Roman" panose="02020603050405020304" pitchFamily="18" charset="0"/>
                <a:cs typeface="Times New Roman" panose="02020603050405020304" pitchFamily="18" charset="0"/>
              </a:rPr>
              <a:t>2022 ж. 30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20-дан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2022 ж. 31 </a:t>
            </a:r>
            <a:r>
              <a:rPr lang="kk-KZ" sz="1100" b="1" dirty="0">
                <a:solidFill>
                  <a:srgbClr val="000000"/>
                </a:solidFill>
                <a:latin typeface="Times New Roman" panose="02020603050405020304" pitchFamily="18" charset="0"/>
                <a:cs typeface="Times New Roman" panose="02020603050405020304" pitchFamily="18" charset="0"/>
              </a:rPr>
              <a:t>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08-ге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kk-KZ" sz="1100"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Көшпелі бұлтты</a:t>
            </a:r>
            <a:r>
              <a:rPr lang="kk-KZ" sz="1100" dirty="0">
                <a:solidFill>
                  <a:prstClr val="black"/>
                </a:solidFill>
                <a:latin typeface="Times New Roman" pitchFamily="18" charset="0"/>
                <a:cs typeface="Times New Roman" pitchFamily="18" charset="0"/>
              </a:rPr>
              <a:t>, жауын-шашынсыз. Тұман. </a:t>
            </a:r>
            <a:r>
              <a:rPr lang="kk-KZ" sz="1100" dirty="0">
                <a:solidFill>
                  <a:srgbClr val="000000"/>
                </a:solidFill>
                <a:latin typeface="Times New Roman" panose="02020603050405020304" pitchFamily="18" charset="0"/>
                <a:cs typeface="Times New Roman" panose="02020603050405020304" pitchFamily="18" charset="0"/>
                <a:sym typeface="+mn-ea"/>
              </a:rPr>
              <a:t>Жел оңтүстік-батыстан</a:t>
            </a:r>
            <a:r>
              <a:rPr lang="ru-RU" sz="1100" dirty="0">
                <a:solidFill>
                  <a:prstClr val="black"/>
                </a:solidFill>
                <a:latin typeface="Times New Roman" pitchFamily="18" charset="0"/>
                <a:cs typeface="Times New Roman" pitchFamily="18" charset="0"/>
              </a:rPr>
              <a:t>,</a:t>
            </a:r>
            <a:r>
              <a:rPr lang="kk-KZ" sz="1100" dirty="0">
                <a:solidFill>
                  <a:prstClr val="black"/>
                </a:solidFill>
                <a:latin typeface="Times New Roman" pitchFamily="18" charset="0"/>
                <a:cs typeface="Times New Roman" pitchFamily="18" charset="0"/>
              </a:rPr>
              <a:t> күші 5-10 </a:t>
            </a:r>
            <a:r>
              <a:rPr lang="ru-RU" sz="1100" dirty="0">
                <a:solidFill>
                  <a:prstClr val="black"/>
                </a:solidFill>
                <a:latin typeface="Times New Roman" pitchFamily="18" charset="0"/>
                <a:cs typeface="Times New Roman" pitchFamily="18" charset="0"/>
              </a:rPr>
              <a:t>м/с. </a:t>
            </a:r>
            <a:r>
              <a:rPr lang="ru-RU" sz="1100" dirty="0" err="1">
                <a:solidFill>
                  <a:prstClr val="black"/>
                </a:solidFill>
                <a:latin typeface="Times New Roman" pitchFamily="18" charset="0"/>
                <a:cs typeface="Times New Roman" pitchFamily="18" charset="0"/>
              </a:rPr>
              <a:t>Ауа</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температурасы</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түнде</a:t>
            </a:r>
            <a:r>
              <a:rPr lang="ru-RU" sz="1100" dirty="0">
                <a:solidFill>
                  <a:prstClr val="black"/>
                </a:solidFill>
                <a:latin typeface="Times New Roman" pitchFamily="18" charset="0"/>
                <a:cs typeface="Times New Roman" pitchFamily="18" charset="0"/>
              </a:rPr>
              <a:t> </a:t>
            </a:r>
            <a:r>
              <a:rPr lang="kk-KZ" sz="1100" dirty="0">
                <a:solidFill>
                  <a:prstClr val="black"/>
                </a:solidFill>
                <a:latin typeface="Times New Roman" pitchFamily="18" charset="0"/>
                <a:cs typeface="Times New Roman" pitchFamily="18" charset="0"/>
              </a:rPr>
              <a:t>6-8 </a:t>
            </a:r>
            <a:r>
              <a:rPr lang="ru-RU" sz="1100" dirty="0" err="1">
                <a:solidFill>
                  <a:prstClr val="black"/>
                </a:solidFill>
                <a:latin typeface="Times New Roman" pitchFamily="18" charset="0"/>
                <a:cs typeface="Times New Roman" pitchFamily="18" charset="0"/>
              </a:rPr>
              <a:t>жылы</a:t>
            </a:r>
            <a:r>
              <a:rPr lang="ru-RU" sz="1100" dirty="0">
                <a:solidFill>
                  <a:prstClr val="black"/>
                </a:solidFill>
                <a:latin typeface="Times New Roman" pitchFamily="18" charset="0"/>
                <a:cs typeface="Times New Roman" pitchFamily="18" charset="0"/>
              </a:rPr>
              <a:t>.</a:t>
            </a:r>
          </a:p>
        </p:txBody>
      </p:sp>
      <p:sp>
        <p:nvSpPr>
          <p:cNvPr id="15" name="TextBox 13"/>
          <p:cNvSpPr txBox="1"/>
          <p:nvPr/>
        </p:nvSpPr>
        <p:spPr>
          <a:xfrm>
            <a:off x="5072359" y="3260600"/>
            <a:ext cx="4680169" cy="26161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100" dirty="0">
                <a:solidFill>
                  <a:schemeClr val="tx1"/>
                </a:solidFill>
                <a:latin typeface="Times New Roman" panose="02020603050405020304" pitchFamily="18" charset="0"/>
                <a:cs typeface="Times New Roman" panose="02020603050405020304" pitchFamily="18" charset="0"/>
              </a:rPr>
              <a:t>1, 2, 3 дәрежелі ҚМЖ ескертуі жоқ</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0810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ауаның ластану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3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№22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6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 10 </a:t>
            </a:r>
            <a:r>
              <a:rPr lang="ru-RU" sz="1200" dirty="0" err="1">
                <a:latin typeface="Times New Roman" panose="02020603050405020304" pitchFamily="18" charset="0"/>
                <a:cs typeface="Times New Roman" panose="02020603050405020304" pitchFamily="18" charset="0"/>
              </a:rPr>
              <a:t>учаскесі</a:t>
            </a:r>
            <a:r>
              <a:rPr lang="ru-RU" sz="1200" dirty="0">
                <a:latin typeface="Times New Roman" panose="02020603050405020304" pitchFamily="18" charset="0"/>
                <a:cs typeface="Times New Roman" panose="02020603050405020304" pitchFamily="18" charset="0"/>
              </a:rPr>
              <a:t>.</a:t>
            </a: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қала бойынша ауаның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08788" y="4386751"/>
            <a:ext cx="4648915" cy="1780911"/>
            <a:chOff x="173620" y="3799939"/>
            <a:chExt cx="464891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173620" y="4077010"/>
              <a:ext cx="285366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a:t>
              </a: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sz="1200" b="1" i="1" dirty="0">
                <a:latin typeface="Times New Roman" panose="02020603050405020304" pitchFamily="18" charset="0"/>
                <a:cs typeface="Times New Roman" panose="02020603050405020304" pitchFamily="18" charset="0"/>
              </a:rPr>
              <a:t>Қабдуалиева М.</a:t>
            </a:r>
            <a:r>
              <a:rPr lang="kk-KZ" sz="1200" b="1" i="1">
                <a:latin typeface="Times New Roman" panose="02020603050405020304" pitchFamily="18" charset="0"/>
                <a:cs typeface="Times New Roman" panose="02020603050405020304" pitchFamily="18" charset="0"/>
              </a:rPr>
              <a:t>С.</a:t>
            </a:r>
            <a:endParaRPr lang="ru-KZ" sz="1200" b="1" i="1">
              <a:latin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741167895"/>
              </p:ext>
            </p:extLst>
          </p:nvPr>
        </p:nvGraphicFramePr>
        <p:xfrm>
          <a:off x="5111853" y="552735"/>
          <a:ext cx="4473537" cy="762000"/>
        </p:xfrm>
        <a:graphic>
          <a:graphicData uri="http://schemas.openxmlformats.org/drawingml/2006/table">
            <a:tbl>
              <a:tblPr/>
              <a:tblGrid>
                <a:gridCol w="989478">
                  <a:extLst>
                    <a:ext uri="{9D8B030D-6E8A-4147-A177-3AD203B41FA5}">
                      <a16:colId xmlns:a16="http://schemas.microsoft.com/office/drawing/2014/main" val="20000"/>
                    </a:ext>
                  </a:extLst>
                </a:gridCol>
                <a:gridCol w="3484059">
                  <a:extLst>
                    <a:ext uri="{9D8B030D-6E8A-4147-A177-3AD203B41FA5}">
                      <a16:colId xmlns:a16="http://schemas.microsoft.com/office/drawing/2014/main" val="20001"/>
                    </a:ext>
                  </a:extLst>
                </a:gridCol>
              </a:tblGrid>
              <a:tr h="1431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ru-RU" sz="1000" b="0" i="0" dirty="0">
                          <a:latin typeface="Times New Roman" panose="02020603050405020304" pitchFamily="18" charset="0"/>
                          <a:cs typeface="Times New Roman" panose="02020603050405020304" pitchFamily="18" charset="0"/>
                        </a:rPr>
                        <a:t>«Р» </a:t>
                      </a:r>
                      <a:r>
                        <a:rPr lang="ru-RU" altLang="ru-RU" sz="1000" b="0" i="0" dirty="0" err="1">
                          <a:latin typeface="Times New Roman" panose="02020603050405020304" pitchFamily="18" charset="0"/>
                          <a:cs typeface="Times New Roman" panose="02020603050405020304" pitchFamily="18" charset="0"/>
                        </a:rPr>
                        <a:t>өлшемі</a:t>
                      </a:r>
                      <a:endParaRPr lang="ru-RU" altLang="en-US" sz="1000" b="0" i="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b="0" i="0" dirty="0">
                          <a:solidFill>
                            <a:srgbClr val="000000"/>
                          </a:solidFill>
                          <a:latin typeface="Times New Roman" panose="02020603050405020304" pitchFamily="18" charset="0"/>
                        </a:rPr>
                        <a:t>Ластану </a:t>
                      </a:r>
                      <a:r>
                        <a:rPr lang="ru-RU" sz="1000" b="0" i="0" dirty="0" err="1">
                          <a:solidFill>
                            <a:srgbClr val="000000"/>
                          </a:solidFill>
                          <a:latin typeface="Times New Roman" panose="02020603050405020304" pitchFamily="18" charset="0"/>
                        </a:rPr>
                        <a:t>дәрежесін</a:t>
                      </a:r>
                      <a:r>
                        <a:rPr lang="ru-RU" sz="1000" b="0" i="0" dirty="0">
                          <a:solidFill>
                            <a:srgbClr val="000000"/>
                          </a:solidFill>
                          <a:latin typeface="Times New Roman" panose="02020603050405020304" pitchFamily="18" charset="0"/>
                        </a:rPr>
                        <a:t> </a:t>
                      </a:r>
                      <a:r>
                        <a:rPr lang="ru-RU" sz="1000" b="0" i="0" dirty="0" err="1">
                          <a:solidFill>
                            <a:srgbClr val="000000"/>
                          </a:solidFill>
                          <a:latin typeface="Times New Roman" panose="02020603050405020304" pitchFamily="18" charset="0"/>
                        </a:rPr>
                        <a:t>анықтау</a:t>
                      </a:r>
                      <a:endParaRPr lang="ru-RU" altLang="en-US" sz="1000" b="0" i="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25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0,22</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35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0,22 ≤ Р &lt; 0,29</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27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0,29 ≤ Р &lt;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584">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1" name="Прямоугольник 30"/>
          <p:cNvSpPr/>
          <p:nvPr/>
        </p:nvSpPr>
        <p:spPr>
          <a:xfrm>
            <a:off x="4961166" y="2067124"/>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2" name="Таблица 31"/>
          <p:cNvGraphicFramePr/>
          <p:nvPr>
            <p:extLst>
              <p:ext uri="{D42A27DB-BD31-4B8C-83A1-F6EECF244321}">
                <p14:modId xmlns:p14="http://schemas.microsoft.com/office/powerpoint/2010/main" val="2466876938"/>
              </p:ext>
            </p:extLst>
          </p:nvPr>
        </p:nvGraphicFramePr>
        <p:xfrm>
          <a:off x="5030174" y="240592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3" name="TextBox 32"/>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5" name="TextBox 4">
            <a:extLst>
              <a:ext uri="{FF2B5EF4-FFF2-40B4-BE49-F238E27FC236}">
                <a16:creationId xmlns:a16="http://schemas.microsoft.com/office/drawing/2014/main" id="{51EBCC02-E8E8-6517-F00C-F441C5ECEF4A}"/>
              </a:ext>
            </a:extLst>
          </p:cNvPr>
          <p:cNvSpPr txBox="1"/>
          <p:nvPr/>
        </p:nvSpPr>
        <p:spPr>
          <a:xfrm>
            <a:off x="156824" y="953646"/>
            <a:ext cx="4696418" cy="1569660"/>
          </a:xfrm>
          <a:prstGeom prst="rect">
            <a:avLst/>
          </a:prstGeom>
          <a:noFill/>
        </p:spPr>
        <p:txBody>
          <a:bodyPr wrap="square">
            <a:spAutoFit/>
          </a:bodyPr>
          <a:lstStyle/>
          <a:p>
            <a:pPr marL="0" indent="0" algn="just">
              <a:buFont typeface="Arial" panose="020B0604020202020204" pitchFamily="34" charset="0"/>
              <a:buNone/>
            </a:pPr>
            <a:r>
              <a:rPr lang="ru-RU" sz="1200" dirty="0">
                <a:latin typeface="Times New Roman" panose="02020603050405020304" pitchFamily="18" charset="0"/>
                <a:cs typeface="Times New Roman" panose="02020603050405020304" pitchFamily="18" charset="0"/>
              </a:rPr>
              <a:t>-</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әсіресе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автотрассалардың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немесе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басқа</a:t>
            </a:r>
            <a:r>
              <a:rPr lang="ru-RU" sz="1200" dirty="0">
                <a:latin typeface="Times New Roman" panose="02020603050405020304" pitchFamily="18" charset="0"/>
                <a:cs typeface="Times New Roman" panose="02020603050405020304" pitchFamily="18" charset="0"/>
              </a:rPr>
              <a:t> да </a:t>
            </a:r>
            <a:r>
              <a:rPr lang="ru-RU" sz="1200" dirty="0" err="1">
                <a:latin typeface="Times New Roman" panose="02020603050405020304" pitchFamily="18" charset="0"/>
                <a:cs typeface="Times New Roman" panose="02020603050405020304" pitchFamily="18" charset="0"/>
              </a:rPr>
              <a:t>ластану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көздерінің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жанында</a:t>
            </a:r>
            <a:r>
              <a:rPr lang="ru-RU" sz="1200" dirty="0">
                <a:latin typeface="Times New Roman" panose="02020603050405020304" pitchFamily="18" charset="0"/>
                <a:cs typeface="Times New Roman" panose="02020603050405020304" pitchFamily="18" charset="0"/>
              </a:rPr>
              <a:t> болу </a:t>
            </a:r>
            <a:r>
              <a:rPr lang="ru-RU" sz="1200" dirty="0" err="1">
                <a:latin typeface="Times New Roman" panose="02020603050405020304" pitchFamily="18" charset="0"/>
                <a:cs typeface="Times New Roman" panose="02020603050405020304" pitchFamily="18" charset="0"/>
              </a:rPr>
              <a:t>уақытын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қысқарту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Балалар</a:t>
            </a:r>
            <a:r>
              <a:rPr lang="ru-RU" sz="1200" dirty="0">
                <a:latin typeface="Times New Roman" panose="02020603050405020304" pitchFamily="18" charset="0"/>
                <a:cs typeface="Times New Roman" panose="02020603050405020304" pitchFamily="18" charset="0"/>
              </a:rPr>
              <a:t> мен </a:t>
            </a:r>
            <a:r>
              <a:rPr lang="ru-RU" sz="1200" dirty="0" err="1">
                <a:latin typeface="Times New Roman" panose="02020603050405020304" pitchFamily="18" charset="0"/>
                <a:cs typeface="Times New Roman" panose="02020603050405020304" pitchFamily="18" charset="0"/>
              </a:rPr>
              <a:t>жүкті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әйелдер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ұзақ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серуендеуден</a:t>
            </a:r>
            <a:r>
              <a:rPr lang="ru-RU" sz="1200" dirty="0">
                <a:latin typeface="Times New Roman" panose="02020603050405020304" pitchFamily="18" charset="0"/>
                <a:cs typeface="Times New Roman" panose="02020603050405020304" pitchFamily="18" charset="0"/>
              </a:rPr>
              <a:t> бас </a:t>
            </a:r>
            <a:r>
              <a:rPr lang="ru-RU" sz="1200" dirty="0" err="1">
                <a:latin typeface="Times New Roman" panose="02020603050405020304" pitchFamily="18" charset="0"/>
                <a:cs typeface="Times New Roman" panose="02020603050405020304" pitchFamily="18" charset="0"/>
              </a:rPr>
              <a:t>тартуы</a:t>
            </a:r>
            <a:r>
              <a:rPr lang="ru-RU" sz="1200" dirty="0">
                <a:latin typeface="Times New Roman" panose="02020603050405020304" pitchFamily="18" charset="0"/>
                <a:cs typeface="Times New Roman" panose="02020603050405020304" pitchFamily="18" charset="0"/>
              </a:rPr>
              <a:t> керек;</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өкпенің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жүрек-қан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тамырлары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аллергиялық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созылмалы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ауруларынан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зардап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шегетін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адамдарда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болған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кезде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өзімен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бірге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дәрілік</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препараттар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болуы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a:t>
            </a:r>
            <a:r>
              <a:rPr lang="ru-RU" sz="1200" dirty="0">
                <a:latin typeface="Times New Roman" panose="02020603050405020304" pitchFamily="18" charset="0"/>
                <a:cs typeface="Times New Roman" panose="02020603050405020304" pitchFamily="18" charset="0"/>
              </a:rPr>
              <a:t>;</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физикалық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белсенділікті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шектеңіз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Жабық</a:t>
            </a:r>
            <a:r>
              <a:rPr lang="ru-RU" sz="1200" dirty="0">
                <a:latin typeface="Times New Roman" panose="02020603050405020304" pitchFamily="18" charset="0"/>
                <a:cs typeface="Times New Roman" panose="02020603050405020304" pitchFamily="18" charset="0"/>
              </a:rPr>
              <a:t> спорт </a:t>
            </a:r>
            <a:r>
              <a:rPr lang="ru-RU" sz="1200" dirty="0" err="1">
                <a:latin typeface="Times New Roman" panose="02020603050405020304" pitchFamily="18" charset="0"/>
                <a:cs typeface="Times New Roman" panose="02020603050405020304" pitchFamily="18" charset="0"/>
              </a:rPr>
              <a:t>кешендерінде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дене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шынықтыру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және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спортпен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айналысу</a:t>
            </a:r>
            <a:r>
              <a:rPr lang="ru-RU" sz="1200" dirty="0">
                <a:latin typeface="Times New Roman" panose="02020603050405020304" pitchFamily="18" charset="0"/>
                <a:cs typeface="Times New Roman" panose="02020603050405020304" pitchFamily="18" charset="0"/>
              </a:rPr>
              <a:t>.</a:t>
            </a:r>
            <a:endParaRPr lang="ru-RU" sz="12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18275</TotalTime>
  <Words>693</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2471</cp:revision>
  <cp:lastPrinted>2021-07-01T07:38:07Z</cp:lastPrinted>
  <dcterms:created xsi:type="dcterms:W3CDTF">2018-03-27T06:03:00Z</dcterms:created>
  <dcterms:modified xsi:type="dcterms:W3CDTF">2022-10-29T09:19:30Z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