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A4E229-8F38-47B2-B9C8-48B506975CE8}" v="1" dt="2022-10-29T09:59:11.3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2A4E229-8F38-47B2-B9C8-48B506975CE8}"/>
    <pc:docChg chg="modSld">
      <pc:chgData name="Moldir Kabdualieva" userId="df42278df007c026" providerId="LiveId" clId="{82A4E229-8F38-47B2-B9C8-48B506975CE8}" dt="2022-10-29T09:59:23.033" v="1"/>
      <pc:docMkLst>
        <pc:docMk/>
      </pc:docMkLst>
      <pc:sldChg chg="modSp">
        <pc:chgData name="Moldir Kabdualieva" userId="df42278df007c026" providerId="LiveId" clId="{82A4E229-8F38-47B2-B9C8-48B506975CE8}" dt="2022-10-29T09:59:11.375" v="0"/>
        <pc:sldMkLst>
          <pc:docMk/>
          <pc:sldMk cId="0" sldId="261"/>
        </pc:sldMkLst>
        <pc:graphicFrameChg chg="mod">
          <ac:chgData name="Moldir Kabdualieva" userId="df42278df007c026" providerId="LiveId" clId="{82A4E229-8F38-47B2-B9C8-48B506975CE8}" dt="2022-10-29T09:59:11.37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82A4E229-8F38-47B2-B9C8-48B506975CE8}" dt="2022-10-29T09:59:23.033" v="1"/>
        <pc:sldMkLst>
          <pc:docMk/>
          <pc:sldMk cId="334028445" sldId="265"/>
        </pc:sldMkLst>
        <pc:spChg chg="mod">
          <ac:chgData name="Moldir Kabdualieva" userId="df42278df007c026" providerId="LiveId" clId="{82A4E229-8F38-47B2-B9C8-48B506975CE8}" dt="2022-10-29T09:59:23.033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094432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№302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30 октября, ночью 31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29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074258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вечером осадки (дождь с переходом в снег), гололед.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5-10 м/с. Температура воздуха ночью 2-4 мороза, днем около 2-4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(преимущественно снег), гололед. Ветер юго-западный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14673</TotalTime>
  <Words>646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2444</cp:revision>
  <cp:lastPrinted>2021-07-01T03:56:27Z</cp:lastPrinted>
  <dcterms:created xsi:type="dcterms:W3CDTF">2018-03-27T06:03:00Z</dcterms:created>
  <dcterms:modified xsi:type="dcterms:W3CDTF">2022-10-29T09:59:27Z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