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DD1AAA-1FFB-4561-80C9-DBDB71A7A7CC}" v="1" dt="2022-10-29T09:42:30.6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7DD1AAA-1FFB-4561-80C9-DBDB71A7A7CC}"/>
    <pc:docChg chg="modSld">
      <pc:chgData name="Moldir Kabdualieva" userId="df42278df007c026" providerId="LiveId" clId="{07DD1AAA-1FFB-4561-80C9-DBDB71A7A7CC}" dt="2022-10-29T09:42:30.657" v="0"/>
      <pc:docMkLst>
        <pc:docMk/>
      </pc:docMkLst>
      <pc:sldChg chg="modSp">
        <pc:chgData name="Moldir Kabdualieva" userId="df42278df007c026" providerId="LiveId" clId="{07DD1AAA-1FFB-4561-80C9-DBDB71A7A7CC}" dt="2022-10-29T09:42:30.657" v="0"/>
        <pc:sldMkLst>
          <pc:docMk/>
          <pc:sldMk cId="0" sldId="261"/>
        </pc:sldMkLst>
        <pc:graphicFrameChg chg="mod">
          <ac:chgData name="Moldir Kabdualieva" userId="df42278df007c026" providerId="LiveId" clId="{07DD1AAA-1FFB-4561-80C9-DBDB71A7A7CC}" dt="2022-10-29T09:42:30.65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№302</a:t>
                      </a:r>
                      <a:endParaRPr lang="kk-KZ" altLang="x-none" sz="16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30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31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042366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30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29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30 октября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</a:t>
            </a:r>
            <a:r>
              <a:rPr lang="kk-KZ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Переменная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облачность, без осадков. Ветер западный 9-14, днем порывы 15-20 м/с. Температура воздуха ночью 3-5, днем 11-13 тепла.</a:t>
            </a:r>
            <a:endParaRPr lang="ru-RU" sz="105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31 октября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30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31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  <a:sym typeface="+mn-ea"/>
              </a:rPr>
              <a:t>ок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без осадков. Ветер юго-восточный 7-12 м/с. 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ночью 0-2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   инженер   Бақытжан Н.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29.10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11:50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13694</TotalTime>
  <Words>648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2420</cp:revision>
  <cp:lastPrinted>2021-07-01T03:56:27Z</cp:lastPrinted>
  <dcterms:created xsi:type="dcterms:W3CDTF">2018-03-27T06:03:00Z</dcterms:created>
  <dcterms:modified xsi:type="dcterms:W3CDTF">2022-10-29T09:42:39Z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