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503B5E-8BFA-4E0B-834F-F61AADE25614}" v="1" dt="2022-10-29T09:30:54.2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0503B5E-8BFA-4E0B-834F-F61AADE25614}"/>
    <pc:docChg chg="modSld">
      <pc:chgData name="Moldir Kabdualieva" userId="df42278df007c026" providerId="LiveId" clId="{B0503B5E-8BFA-4E0B-834F-F61AADE25614}" dt="2022-10-29T09:31:01.850" v="1"/>
      <pc:docMkLst>
        <pc:docMk/>
      </pc:docMkLst>
      <pc:sldChg chg="modSp">
        <pc:chgData name="Moldir Kabdualieva" userId="df42278df007c026" providerId="LiveId" clId="{B0503B5E-8BFA-4E0B-834F-F61AADE25614}" dt="2022-10-29T09:30:54.201" v="0"/>
        <pc:sldMkLst>
          <pc:docMk/>
          <pc:sldMk cId="0" sldId="261"/>
        </pc:sldMkLst>
        <pc:graphicFrameChg chg="mod">
          <ac:chgData name="Moldir Kabdualieva" userId="df42278df007c026" providerId="LiveId" clId="{B0503B5E-8BFA-4E0B-834F-F61AADE25614}" dt="2022-10-29T09:30:54.20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0503B5E-8BFA-4E0B-834F-F61AADE25614}" dt="2022-10-29T09:31:01.850" v="1"/>
        <pc:sldMkLst>
          <pc:docMk/>
          <pc:sldMk cId="334028445" sldId="265"/>
        </pc:sldMkLst>
        <pc:spChg chg="mod">
          <ac:chgData name="Moldir Kabdualieva" userId="df42278df007c026" providerId="LiveId" clId="{B0503B5E-8BFA-4E0B-834F-F61AADE25614}" dt="2022-10-29T09:31:01.850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42512991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№302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30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днем осадки (преимущественно дождь).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9-14 м/с. Температура воздуха ночью 1 мороза – 1 тепла, днем 6-8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дождь). Ветер юго-западный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473383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14671</TotalTime>
  <Words>646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2444</cp:revision>
  <cp:lastPrinted>2021-07-01T03:56:27Z</cp:lastPrinted>
  <dcterms:created xsi:type="dcterms:W3CDTF">2018-03-27T06:03:00Z</dcterms:created>
  <dcterms:modified xsi:type="dcterms:W3CDTF">2022-10-29T09:31:02Z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