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6188DE2-660B-4C7B-9750-30E54CEAABDE}"/>
    <pc:docChg chg="modSld">
      <pc:chgData name="Moldir Kabdualieva" userId="df42278df007c026" providerId="LiveId" clId="{26188DE2-660B-4C7B-9750-30E54CEAABDE}" dt="2022-10-29T09:37:34.639" v="42" actId="20577"/>
      <pc:docMkLst>
        <pc:docMk/>
      </pc:docMkLst>
      <pc:sldChg chg="modSp mod">
        <pc:chgData name="Moldir Kabdualieva" userId="df42278df007c026" providerId="LiveId" clId="{26188DE2-660B-4C7B-9750-30E54CEAABDE}" dt="2022-10-29T09:37:12.600" v="40" actId="20577"/>
        <pc:sldMkLst>
          <pc:docMk/>
          <pc:sldMk cId="0" sldId="261"/>
        </pc:sldMkLst>
        <pc:spChg chg="mod">
          <ac:chgData name="Moldir Kabdualieva" userId="df42278df007c026" providerId="LiveId" clId="{26188DE2-660B-4C7B-9750-30E54CEAABDE}" dt="2022-10-29T09:37:12.600" v="40" actId="20577"/>
          <ac:spMkLst>
            <pc:docMk/>
            <pc:sldMk cId="0" sldId="261"/>
            <ac:spMk id="14" creationId="{00000000-0000-0000-0000-000000000000}"/>
          </ac:spMkLst>
        </pc:spChg>
        <pc:graphicFrameChg chg="modGraphic">
          <ac:chgData name="Moldir Kabdualieva" userId="df42278df007c026" providerId="LiveId" clId="{26188DE2-660B-4C7B-9750-30E54CEAABDE}" dt="2022-10-29T09:36:15.313" v="35" actId="20577"/>
          <ac:graphicFrameMkLst>
            <pc:docMk/>
            <pc:sldMk cId="0" sldId="261"/>
            <ac:graphicFrameMk id="23" creationId="{94CC0974-E1E4-47F3-9A8B-49A879A3B96B}"/>
          </ac:graphicFrameMkLst>
        </pc:graphicFrameChg>
      </pc:sldChg>
      <pc:sldChg chg="modSp mod">
        <pc:chgData name="Moldir Kabdualieva" userId="df42278df007c026" providerId="LiveId" clId="{26188DE2-660B-4C7B-9750-30E54CEAABDE}" dt="2022-10-29T09:37:34.639" v="42" actId="20577"/>
        <pc:sldMkLst>
          <pc:docMk/>
          <pc:sldMk cId="334028445" sldId="265"/>
        </pc:sldMkLst>
        <pc:spChg chg="mod">
          <ac:chgData name="Moldir Kabdualieva" userId="df42278df007c026" providerId="LiveId" clId="{26188DE2-660B-4C7B-9750-30E54CEAABDE}" dt="2022-10-29T09:37:34.639" v="4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41449187"/>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302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41632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30</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29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30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8-10 аяз, күндіз 1 аяз-1 жылы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31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30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31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2-7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3-5 </a:t>
            </a:r>
            <a:r>
              <a:rPr lang="kk-KZ" sz="1200" dirty="0">
                <a:solidFill>
                  <a:prstClr val="black"/>
                </a:solidFill>
                <a:latin typeface="Times New Roman" pitchFamily="18" charset="0"/>
                <a:cs typeface="Times New Roman" pitchFamily="18" charset="0"/>
              </a:rPr>
              <a:t>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79037049"/>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13629</TotalTime>
  <Words>562</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2414</cp:revision>
  <cp:lastPrinted>2021-07-01T07:38:07Z</cp:lastPrinted>
  <dcterms:created xsi:type="dcterms:W3CDTF">2018-03-27T06:03:00Z</dcterms:created>
  <dcterms:modified xsi:type="dcterms:W3CDTF">2022-10-29T09:37:41Z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