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00"/>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88CD4225-998F-444B-B77C-B7A64193A14C}"/>
    <pc:docChg chg="undo custSel modSld">
      <pc:chgData name="Moldir Kabdualieva" userId="df42278df007c026" providerId="LiveId" clId="{88CD4225-998F-444B-B77C-B7A64193A14C}" dt="2022-10-29T10:01:06.830" v="49" actId="20577"/>
      <pc:docMkLst>
        <pc:docMk/>
      </pc:docMkLst>
      <pc:sldChg chg="modSp mod">
        <pc:chgData name="Moldir Kabdualieva" userId="df42278df007c026" providerId="LiveId" clId="{88CD4225-998F-444B-B77C-B7A64193A14C}" dt="2022-10-29T10:01:06.830" v="49" actId="20577"/>
        <pc:sldMkLst>
          <pc:docMk/>
          <pc:sldMk cId="0" sldId="261"/>
        </pc:sldMkLst>
        <pc:spChg chg="mod">
          <ac:chgData name="Moldir Kabdualieva" userId="df42278df007c026" providerId="LiveId" clId="{88CD4225-998F-444B-B77C-B7A64193A14C}" dt="2022-10-29T10:01:06.830" v="49" actId="20577"/>
          <ac:spMkLst>
            <pc:docMk/>
            <pc:sldMk cId="0" sldId="261"/>
            <ac:spMk id="14" creationId="{00000000-0000-0000-0000-000000000000}"/>
          </ac:spMkLst>
        </pc:spChg>
        <pc:graphicFrameChg chg="modGraphic">
          <ac:chgData name="Moldir Kabdualieva" userId="df42278df007c026" providerId="LiveId" clId="{88CD4225-998F-444B-B77C-B7A64193A14C}" dt="2022-10-29T10:00:36.598" v="47" actId="20577"/>
          <ac:graphicFrameMkLst>
            <pc:docMk/>
            <pc:sldMk cId="0" sldId="261"/>
            <ac:graphicFrameMk id="15"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020976899"/>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Өскемен</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78865961"/>
              </p:ext>
            </p:extLst>
          </p:nvPr>
        </p:nvGraphicFramePr>
        <p:xfrm>
          <a:off x="307975" y="2564904"/>
          <a:ext cx="4465638" cy="2304256"/>
        </p:xfrm>
        <a:graphic>
          <a:graphicData uri="http://schemas.openxmlformats.org/drawingml/2006/table">
            <a:tbl>
              <a:tblPr/>
              <a:tblGrid>
                <a:gridCol w="4465638">
                  <a:extLst>
                    <a:ext uri="{9D8B030D-6E8A-4147-A177-3AD203B41FA5}">
                      <a16:colId xmlns:a16="http://schemas.microsoft.com/office/drawing/2014/main" val="20000"/>
                    </a:ext>
                  </a:extLst>
                </a:gridCol>
              </a:tblGrid>
              <a:tr h="230425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err="1">
                          <a:solidFill>
                            <a:srgbClr val="002060"/>
                          </a:solidFill>
                          <a:latin typeface="Times New Roman" panose="02020603050405020304" pitchFamily="18" charset="0"/>
                          <a:cs typeface="Times New Roman" panose="02020603050405020304" pitchFamily="18" charset="0"/>
                        </a:rPr>
                        <a:t>Өскемен</a:t>
                      </a:r>
                      <a:r>
                        <a:rPr lang="ru-RU" altLang="x-none" sz="1600" b="1" i="1"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№302</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29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37124" y="3556897"/>
            <a:ext cx="4824411"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29 </a:t>
            </a:r>
            <a:r>
              <a:rPr lang="kk-KZ" altLang="ru-RU" sz="1200" b="1" dirty="0">
                <a:latin typeface="Times New Roman" panose="02020603050405020304" pitchFamily="18" charset="0"/>
                <a:cs typeface="Times New Roman" panose="02020603050405020304" pitchFamily="18" charset="0"/>
              </a:rPr>
              <a:t>қазанға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Өскемен</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313560302"/>
              </p:ext>
            </p:extLst>
          </p:nvPr>
        </p:nvGraphicFramePr>
        <p:xfrm>
          <a:off x="5003798" y="3994501"/>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14619">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54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130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3489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Азот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73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80669" y="115888"/>
            <a:ext cx="4808536" cy="1938992"/>
          </a:xfrm>
          <a:prstGeom prst="rect">
            <a:avLst/>
          </a:prstGeom>
        </p:spPr>
        <p:txBody>
          <a:bodyPr wrap="square">
            <a:spAutoFit/>
          </a:bodyPr>
          <a:lstStyle/>
          <a:p>
            <a:pPr lvl="0" indent="185738" algn="ctr"/>
            <a:r>
              <a:rPr lang="kk-KZ" altLang="ru-RU" sz="1200" b="1" dirty="0">
                <a:latin typeface="Times New Roman" panose="02020603050405020304" pitchFamily="18" charset="0"/>
                <a:cs typeface="Times New Roman" panose="02020603050405020304" pitchFamily="18" charset="0"/>
              </a:rPr>
              <a:t>Өскемен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30 </a:t>
            </a:r>
            <a:r>
              <a:rPr lang="ru-RU" altLang="ru-RU" sz="1200" b="1" dirty="0" err="1">
                <a:latin typeface="Times New Roman" panose="02020603050405020304" pitchFamily="18" charset="0"/>
                <a:cs typeface="Times New Roman" panose="02020603050405020304" pitchFamily="18" charset="0"/>
              </a:rPr>
              <a:t>қазанға</a:t>
            </a:r>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algn="ctr"/>
            <a:r>
              <a:rPr lang="kk-KZ" altLang="ru-RU" sz="1200" b="1" dirty="0">
                <a:solidFill>
                  <a:prstClr val="black"/>
                </a:solidFill>
                <a:latin typeface="Times New Roman" panose="02020603050405020304" pitchFamily="18" charset="0"/>
                <a:cs typeface="Times New Roman" panose="02020603050405020304" pitchFamily="18" charset="0"/>
              </a:rPr>
              <a:t> арналған ауа-райы болжамы</a:t>
            </a:r>
            <a:endParaRPr lang="ru-RU" altLang="ru-RU" sz="1200" b="1" dirty="0">
              <a:solidFill>
                <a:prstClr val="black"/>
              </a:solidFill>
              <a:latin typeface="Times New Roman" panose="02020603050405020304" pitchFamily="18" charset="0"/>
              <a:cs typeface="Times New Roman" panose="02020603050405020304" pitchFamily="18" charset="0"/>
            </a:endParaRPr>
          </a:p>
          <a:p>
            <a:pPr lvl="0" algn="ctr"/>
            <a:r>
              <a:rPr lang="ru-RU" altLang="ru-RU" sz="1200" b="1" dirty="0">
                <a:solidFill>
                  <a:prstClr val="black"/>
                </a:solidFill>
                <a:latin typeface="Times New Roman" panose="02020603050405020304" pitchFamily="18" charset="0"/>
                <a:cs typeface="Times New Roman" panose="02020603050405020304" pitchFamily="18" charset="0"/>
              </a:rPr>
              <a:t>2022 ж. 29 </a:t>
            </a:r>
            <a:r>
              <a:rPr lang="ru-RU" altLang="ru-RU" sz="1200" b="1" dirty="0" err="1">
                <a:solidFill>
                  <a:prstClr val="black"/>
                </a:solidFill>
                <a:latin typeface="Times New Roman" panose="02020603050405020304" pitchFamily="18" charset="0"/>
                <a:cs typeface="Times New Roman" panose="02020603050405020304" pitchFamily="18" charset="0"/>
              </a:rPr>
              <a:t>қазанны</a:t>
            </a:r>
            <a:r>
              <a:rPr lang="kk-KZ" altLang="ru-RU" sz="1200" b="1" dirty="0">
                <a:solidFill>
                  <a:prstClr val="black"/>
                </a:solidFill>
                <a:latin typeface="Times New Roman" panose="02020603050405020304" pitchFamily="18" charset="0"/>
                <a:cs typeface="Times New Roman" panose="02020603050405020304" pitchFamily="18" charset="0"/>
              </a:rPr>
              <a:t>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бастап</a:t>
            </a:r>
            <a:r>
              <a:rPr lang="ru-RU" altLang="ru-RU" sz="1200" b="1" dirty="0">
                <a:solidFill>
                  <a:prstClr val="black"/>
                </a:solidFill>
                <a:latin typeface="Times New Roman" panose="02020603050405020304" pitchFamily="18" charset="0"/>
                <a:cs typeface="Times New Roman" panose="02020603050405020304" pitchFamily="18" charset="0"/>
              </a:rPr>
              <a:t>  30 </a:t>
            </a:r>
            <a:r>
              <a:rPr lang="ru-RU" altLang="ru-RU" sz="1200" b="1" dirty="0" err="1">
                <a:solidFill>
                  <a:prstClr val="black"/>
                </a:solidFill>
                <a:latin typeface="Times New Roman" panose="02020603050405020304" pitchFamily="18" charset="0"/>
                <a:cs typeface="Times New Roman" panose="02020603050405020304" pitchFamily="18" charset="0"/>
              </a:rPr>
              <a:t>қазанның</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дейін</a:t>
            </a:r>
            <a:r>
              <a:rPr lang="ru-RU" altLang="ru-RU" sz="1200" b="1" dirty="0">
                <a:solidFill>
                  <a:prstClr val="black"/>
                </a:solidFill>
                <a:latin typeface="Times New Roman" panose="02020603050405020304" pitchFamily="18" charset="0"/>
                <a:cs typeface="Times New Roman" panose="02020603050405020304" pitchFamily="18" charset="0"/>
              </a:rPr>
              <a:t> </a:t>
            </a:r>
          </a:p>
          <a:p>
            <a:pPr indent="185738" algn="just"/>
            <a:r>
              <a:rPr lang="kk-KZ" sz="1200" dirty="0">
                <a:solidFill>
                  <a:prstClr val="black"/>
                </a:solidFill>
                <a:latin typeface="Times New Roman" pitchFamily="18" charset="0"/>
                <a:cs typeface="Times New Roman" pitchFamily="18" charset="0"/>
              </a:rPr>
              <a:t>Жауын-шашынсыз. Ж</a:t>
            </a:r>
            <a:r>
              <a:rPr lang="kk-KZ" sz="1200" dirty="0">
                <a:latin typeface="Times New Roman" panose="02020603050405020304" pitchFamily="18" charset="0"/>
                <a:cs typeface="Times New Roman" panose="02020603050405020304" pitchFamily="18" charset="0"/>
              </a:rPr>
              <a:t>ел оңтүстік-шығыстан 5-10 м/с. </a:t>
            </a:r>
            <a:r>
              <a:rPr lang="kk-KZ" sz="1200" dirty="0">
                <a:solidFill>
                  <a:prstClr val="black"/>
                </a:solidFill>
                <a:latin typeface="Times New Roman" pitchFamily="18" charset="0"/>
                <a:cs typeface="Times New Roman" pitchFamily="18" charset="0"/>
              </a:rPr>
              <a:t>Ауа температурасы түнде 2-4° аяз, күндіз 8-10°</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жылы</a:t>
            </a:r>
            <a:r>
              <a:rPr lang="kk-KZ" sz="1200" dirty="0">
                <a:solidFill>
                  <a:prstClr val="black"/>
                </a:solidFill>
                <a:latin typeface="Times New Roman" pitchFamily="18" charset="0"/>
                <a:cs typeface="Times New Roman" pitchFamily="18" charset="0"/>
              </a:rPr>
              <a:t> болады.</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indent="185738" algn="just"/>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ctr"/>
            <a:r>
              <a:rPr lang="kk-KZ" sz="1200" b="1" dirty="0">
                <a:solidFill>
                  <a:srgbClr val="000000"/>
                </a:solidFill>
                <a:latin typeface="Times New Roman" panose="02020603050405020304" pitchFamily="18" charset="0"/>
                <a:cs typeface="Times New Roman" panose="02020603050405020304" pitchFamily="18" charset="0"/>
                <a:sym typeface="+mn-ea"/>
              </a:rPr>
              <a:t>31 қазанға</a:t>
            </a:r>
          </a:p>
          <a:p>
            <a:pPr lvl="0" indent="185738" algn="ctr"/>
            <a:r>
              <a:rPr lang="ru-RU" sz="1200" b="1" dirty="0">
                <a:solidFill>
                  <a:srgbClr val="000000"/>
                </a:solidFill>
                <a:latin typeface="Times New Roman" panose="02020603050405020304" pitchFamily="18" charset="0"/>
                <a:cs typeface="Times New Roman" panose="02020603050405020304" pitchFamily="18" charset="0"/>
                <a:sym typeface="+mn-ea"/>
              </a:rPr>
              <a:t>2022 ж. 30 </a:t>
            </a:r>
            <a:r>
              <a:rPr lang="ru-RU" sz="1200" b="1" dirty="0" err="1">
                <a:solidFill>
                  <a:srgbClr val="000000"/>
                </a:solidFill>
                <a:latin typeface="Times New Roman" panose="02020603050405020304" pitchFamily="18" charset="0"/>
                <a:cs typeface="Times New Roman" panose="02020603050405020304" pitchFamily="18" charset="0"/>
                <a:sym typeface="+mn-ea"/>
              </a:rPr>
              <a:t>қазанның</a:t>
            </a:r>
            <a:r>
              <a:rPr lang="ru-RU" sz="1200" b="1" dirty="0">
                <a:solidFill>
                  <a:srgbClr val="000000"/>
                </a:solidFill>
                <a:latin typeface="Times New Roman" panose="02020603050405020304" pitchFamily="18" charset="0"/>
                <a:cs typeface="Times New Roman" panose="02020603050405020304" pitchFamily="18" charset="0"/>
                <a:sym typeface="+mn-ea"/>
              </a:rPr>
              <a:t> </a:t>
            </a:r>
            <a:r>
              <a:rPr lang="ru-RU" sz="1200" b="1" dirty="0">
                <a:solidFill>
                  <a:srgbClr val="000000"/>
                </a:solidFill>
                <a:latin typeface="Times New Roman" panose="02020603050405020304" pitchFamily="18" charset="0"/>
                <a:cs typeface="Times New Roman" panose="02020603050405020304" pitchFamily="18" charset="0"/>
              </a:rPr>
              <a:t>21 с. </a:t>
            </a:r>
            <a:r>
              <a:rPr lang="ru-RU" sz="12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200" b="1" dirty="0">
                <a:solidFill>
                  <a:srgbClr val="000000"/>
                </a:solidFill>
                <a:latin typeface="Times New Roman" panose="02020603050405020304" pitchFamily="18" charset="0"/>
                <a:cs typeface="Times New Roman" panose="02020603050405020304" pitchFamily="18" charset="0"/>
                <a:sym typeface="+mn-ea"/>
              </a:rPr>
              <a:t> 31 </a:t>
            </a:r>
            <a:r>
              <a:rPr lang="ru-RU" sz="1200" b="1" dirty="0" err="1">
                <a:solidFill>
                  <a:srgbClr val="000000"/>
                </a:solidFill>
                <a:latin typeface="Times New Roman" panose="02020603050405020304" pitchFamily="18" charset="0"/>
                <a:cs typeface="Times New Roman" panose="02020603050405020304" pitchFamily="18" charset="0"/>
                <a:sym typeface="+mn-ea"/>
              </a:rPr>
              <a:t>қазанның</a:t>
            </a:r>
            <a:r>
              <a:rPr lang="ru-RU" sz="1200" b="1" dirty="0">
                <a:solidFill>
                  <a:srgbClr val="000000"/>
                </a:solidFill>
                <a:latin typeface="Times New Roman" panose="02020603050405020304" pitchFamily="18" charset="0"/>
                <a:cs typeface="Times New Roman" panose="02020603050405020304" pitchFamily="18" charset="0"/>
                <a:sym typeface="+mn-ea"/>
              </a:rPr>
              <a:t> 09 с. </a:t>
            </a:r>
            <a:r>
              <a:rPr lang="ru-RU" sz="1200" b="1" dirty="0" err="1">
                <a:solidFill>
                  <a:srgbClr val="000000"/>
                </a:solidFill>
                <a:latin typeface="Times New Roman" panose="02020603050405020304" pitchFamily="18" charset="0"/>
                <a:cs typeface="Times New Roman" panose="02020603050405020304" pitchFamily="18" charset="0"/>
                <a:sym typeface="+mn-ea"/>
              </a:rPr>
              <a:t>дейін</a:t>
            </a:r>
            <a:endParaRPr lang="en-US"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just" fontAlgn="auto">
              <a:spcBef>
                <a:spcPts val="0"/>
              </a:spcBef>
              <a:spcAft>
                <a:spcPts val="0"/>
              </a:spcAft>
              <a:defRPr/>
            </a:pPr>
            <a:r>
              <a:rPr lang="kk-KZ" sz="1200" dirty="0">
                <a:solidFill>
                  <a:prstClr val="black"/>
                </a:solidFill>
                <a:latin typeface="Times New Roman" pitchFamily="18" charset="0"/>
                <a:cs typeface="Times New Roman" pitchFamily="18" charset="0"/>
              </a:rPr>
              <a:t>Жауын-шашын. Жел оңтүстік-шығыстан 5-10 м/с. </a:t>
            </a:r>
            <a:r>
              <a:rPr lang="ru-RU" sz="1200" dirty="0" err="1">
                <a:solidFill>
                  <a:prstClr val="black"/>
                </a:solidFill>
                <a:latin typeface="Times New Roman" pitchFamily="18" charset="0"/>
                <a:cs typeface="Times New Roman" pitchFamily="18" charset="0"/>
              </a:rPr>
              <a:t>Ауа</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температурасы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түнде</a:t>
            </a:r>
            <a:r>
              <a:rPr lang="ru-RU" sz="1200" dirty="0">
                <a:solidFill>
                  <a:prstClr val="black"/>
                </a:solidFill>
                <a:latin typeface="Times New Roman" pitchFamily="18" charset="0"/>
                <a:cs typeface="Times New Roman" pitchFamily="18" charset="0"/>
              </a:rPr>
              <a:t> 0-2° </a:t>
            </a:r>
            <a:r>
              <a:rPr lang="ru-RU" sz="1200" dirty="0" err="1">
                <a:solidFill>
                  <a:prstClr val="black"/>
                </a:solidFill>
                <a:latin typeface="Times New Roman" pitchFamily="18" charset="0"/>
                <a:cs typeface="Times New Roman" pitchFamily="18" charset="0"/>
              </a:rPr>
              <a:t>аяз</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болады</a:t>
            </a:r>
            <a:r>
              <a:rPr lang="ru-RU" sz="1200" dirty="0">
                <a:solidFill>
                  <a:prstClr val="black"/>
                </a:solidFill>
                <a:latin typeface="Times New Roman" pitchFamily="18" charset="0"/>
                <a:cs typeface="Times New Roman" pitchFamily="18" charset="0"/>
              </a:rPr>
              <a:t>.</a:t>
            </a:r>
            <a:endParaRPr lang="kk-KZ" sz="1200" dirty="0">
              <a:solidFill>
                <a:prstClr val="black"/>
              </a:solidFill>
              <a:latin typeface="Times New Roman" pitchFamily="18" charset="0"/>
              <a:cs typeface="Times New Roman" pitchFamily="18" charset="0"/>
            </a:endParaRPr>
          </a:p>
        </p:txBody>
      </p:sp>
      <p:sp>
        <p:nvSpPr>
          <p:cNvPr id="21" name="TextBox 13"/>
          <p:cNvSpPr txBox="1"/>
          <p:nvPr/>
        </p:nvSpPr>
        <p:spPr>
          <a:xfrm>
            <a:off x="5058832" y="2184264"/>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indent="185738" algn="just"/>
            <a:r>
              <a:rPr lang="ru-RU" sz="1200" dirty="0">
                <a:solidFill>
                  <a:prstClr val="black"/>
                </a:solidFill>
                <a:latin typeface="Times New Roman" panose="02020603050405020304" pitchFamily="18" charset="0"/>
                <a:cs typeface="Times New Roman" panose="02020603050405020304" pitchFamily="18" charset="0"/>
              </a:rPr>
              <a:t>30 </a:t>
            </a:r>
            <a:r>
              <a:rPr lang="ru-RU" sz="1200" dirty="0" err="1">
                <a:solidFill>
                  <a:prstClr val="black"/>
                </a:solidFill>
                <a:latin typeface="Times New Roman" panose="02020603050405020304" pitchFamily="18" charset="0"/>
                <a:cs typeface="Times New Roman" panose="02020603050405020304" pitchFamily="18" charset="0"/>
              </a:rPr>
              <a:t>қазаннан</a:t>
            </a:r>
            <a:r>
              <a:rPr lang="ru-RU" sz="1200" dirty="0">
                <a:solidFill>
                  <a:prstClr val="black"/>
                </a:solidFill>
                <a:latin typeface="Times New Roman" panose="02020603050405020304" pitchFamily="18" charset="0"/>
                <a:cs typeface="Times New Roman" panose="02020603050405020304" pitchFamily="18" charset="0"/>
              </a:rPr>
              <a:t>, 2022 </a:t>
            </a:r>
            <a:r>
              <a:rPr lang="ru-RU" sz="1200" dirty="0" err="1">
                <a:solidFill>
                  <a:prstClr val="black"/>
                </a:solidFill>
                <a:latin typeface="Times New Roman" panose="02020603050405020304" pitchFamily="18" charset="0"/>
                <a:cs typeface="Times New Roman" panose="02020603050405020304" pitchFamily="18" charset="0"/>
              </a:rPr>
              <a:t>жылдың</a:t>
            </a:r>
            <a:r>
              <a:rPr lang="ru-RU" sz="1200" dirty="0">
                <a:solidFill>
                  <a:prstClr val="black"/>
                </a:solidFill>
                <a:latin typeface="Times New Roman" panose="02020603050405020304" pitchFamily="18" charset="0"/>
                <a:cs typeface="Times New Roman" panose="02020603050405020304" pitchFamily="18" charset="0"/>
              </a:rPr>
              <a:t> 31 </a:t>
            </a:r>
            <a:r>
              <a:rPr lang="ru-RU" sz="1200" dirty="0" err="1">
                <a:solidFill>
                  <a:prstClr val="black"/>
                </a:solidFill>
                <a:latin typeface="Times New Roman" panose="02020603050405020304" pitchFamily="18" charset="0"/>
                <a:cs typeface="Times New Roman" panose="02020603050405020304" pitchFamily="18" charset="0"/>
              </a:rPr>
              <a:t>қазанға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қараған</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түні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метеорологиялық</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жағдайлар</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қала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атмосферасында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ластаушы</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заттардың</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ыдырауына</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ықпал</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етеді</a:t>
            </a:r>
            <a:r>
              <a:rPr lang="ru-RU" sz="1200" dirty="0">
                <a:solidFill>
                  <a:prstClr val="black"/>
                </a:solidFill>
                <a:latin typeface="Times New Roman" panose="02020603050405020304" pitchFamily="18" charset="0"/>
                <a:cs typeface="Times New Roman" panose="02020603050405020304" pitchFamily="18" charset="0"/>
              </a:rPr>
              <a:t>. </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kk-KZ"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endParaRPr lang="kk-KZ" sz="1200" dirty="0">
              <a:solidFill>
                <a:schemeClr val="tx1"/>
              </a:solidFill>
              <a:latin typeface="Times New Roman" panose="02020603050405020304" pitchFamily="18" charset="0"/>
              <a:cs typeface="Times New Roman" panose="02020603050405020304" pitchFamily="18" charset="0"/>
            </a:endParaRPr>
          </a:p>
        </p:txBody>
      </p:sp>
      <p:sp>
        <p:nvSpPr>
          <p:cNvPr id="23" name="TextBox 13"/>
          <p:cNvSpPr txBox="1"/>
          <p:nvPr/>
        </p:nvSpPr>
        <p:spPr>
          <a:xfrm>
            <a:off x="5052478" y="326960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algn="ctr"/>
            <a:r>
              <a:rPr lang="ru-RU" sz="1200" dirty="0">
                <a:solidFill>
                  <a:prstClr val="black"/>
                </a:solidFill>
                <a:latin typeface="Times New Roman" panose="02020603050405020304" pitchFamily="18" charset="0"/>
                <a:cs typeface="Times New Roman" panose="02020603050405020304" pitchFamily="18" charset="0"/>
              </a:rPr>
              <a:t>1, 2, 3 </a:t>
            </a:r>
            <a:r>
              <a:rPr lang="ru-RU" sz="1200" dirty="0" err="1">
                <a:solidFill>
                  <a:prstClr val="black"/>
                </a:solidFill>
                <a:latin typeface="Times New Roman" panose="02020603050405020304" pitchFamily="18" charset="0"/>
                <a:cs typeface="Times New Roman" panose="02020603050405020304" pitchFamily="18" charset="0"/>
              </a:rPr>
              <a:t>дәрежелі</a:t>
            </a:r>
            <a:r>
              <a:rPr lang="ru-RU" sz="1200" dirty="0">
                <a:solidFill>
                  <a:prstClr val="black"/>
                </a:solidFill>
                <a:latin typeface="Times New Roman" panose="02020603050405020304" pitchFamily="18" charset="0"/>
                <a:cs typeface="Times New Roman" panose="02020603050405020304" pitchFamily="18" charset="0"/>
              </a:rPr>
              <a:t> ҚМЖ </a:t>
            </a:r>
            <a:r>
              <a:rPr lang="ru-RU" sz="1200" dirty="0" err="1">
                <a:solidFill>
                  <a:prstClr val="black"/>
                </a:solidFill>
                <a:latin typeface="Times New Roman" panose="02020603050405020304" pitchFamily="18" charset="0"/>
                <a:cs typeface="Times New Roman" panose="02020603050405020304" pitchFamily="18" charset="0"/>
              </a:rPr>
              <a:t>ескертуі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848295"/>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Өскемен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жай-күйін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жағалауы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бақылайтын</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бекетте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-Рабочая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6</a:t>
            </a:r>
          </a:p>
          <a:p>
            <a:pPr algn="just"/>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-қ. </a:t>
            </a:r>
            <a:r>
              <a:rPr lang="ru-RU" altLang="ru-RU" sz="1200" dirty="0" err="1">
                <a:solidFill>
                  <a:srgbClr val="000000"/>
                </a:solidFill>
                <a:latin typeface="Times New Roman" panose="02020603050405020304" pitchFamily="18" charset="0"/>
                <a:cs typeface="Times New Roman" panose="02020603050405020304" pitchFamily="18" charset="0"/>
              </a:rPr>
              <a:t>Қайсенов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30</a:t>
            </a:r>
          </a:p>
          <a:p>
            <a:pPr algn="just"/>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бекет-Мұхамеджан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Тынышпаев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126</a:t>
            </a:r>
          </a:p>
          <a:p>
            <a:pPr algn="just"/>
            <a:r>
              <a:rPr lang="ru-RU" altLang="ru-RU" sz="1200" dirty="0">
                <a:solidFill>
                  <a:srgbClr val="000000"/>
                </a:solidFill>
                <a:latin typeface="Times New Roman" panose="02020603050405020304" pitchFamily="18" charset="0"/>
                <a:cs typeface="Times New Roman" panose="02020603050405020304" pitchFamily="18" charset="0"/>
              </a:rPr>
              <a:t>№ 8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-Егоров к - </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6</a:t>
            </a:r>
          </a:p>
          <a:p>
            <a:pPr algn="just"/>
            <a:r>
              <a:rPr lang="ru-RU" altLang="ru-RU" sz="1200" dirty="0">
                <a:solidFill>
                  <a:srgbClr val="000000"/>
                </a:solidFill>
                <a:latin typeface="Times New Roman" panose="02020603050405020304" pitchFamily="18" charset="0"/>
                <a:cs typeface="Times New Roman" panose="02020603050405020304" pitchFamily="18" charset="0"/>
              </a:rPr>
              <a:t>№ 12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-қ.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12</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-Лев Толстой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18</a:t>
            </a: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бекет-Шәкәрім</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79</a:t>
            </a:r>
            <a:endParaRPr lang="ru-RU" altLang="ru-RU" sz="1200" dirty="0"/>
          </a:p>
        </p:txBody>
      </p:sp>
      <p:sp>
        <p:nvSpPr>
          <p:cNvPr id="23" name="Прямоугольник 13"/>
          <p:cNvSpPr/>
          <p:nvPr/>
        </p:nvSpPr>
        <p:spPr>
          <a:xfrm>
            <a:off x="4937125" y="60179"/>
            <a:ext cx="4840288"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12670" y="4348979"/>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1354253118"/>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a:t>
                        </a:r>
                        <a:r>
                          <a:rPr lang="en-US" altLang="x-none" sz="800">
                            <a:latin typeface="Times New Roman" panose="02020603050405020304" pitchFamily="18" charset="0"/>
                            <a:cs typeface="Times New Roman" panose="02020603050405020304" pitchFamily="18" charset="0"/>
                          </a:rPr>
                          <a:t>: </a:t>
                        </a:r>
                        <a:r>
                          <a:rPr lang="en-US" altLang="x-none" sz="800" b="1">
                            <a:latin typeface="Times New Roman" panose="02020603050405020304" pitchFamily="18" charset="0"/>
                            <a:cs typeface="Times New Roman" panose="02020603050405020304" pitchFamily="18" charset="0"/>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4161401"/>
              <a:ext cx="2165978"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29068" y="6479787"/>
            <a:ext cx="4974675"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85563" y="6233399"/>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1042755447"/>
              </p:ext>
            </p:extLst>
          </p:nvPr>
        </p:nvGraphicFramePr>
        <p:xfrm>
          <a:off x="5332652" y="517138"/>
          <a:ext cx="4167505" cy="772416"/>
        </p:xfrm>
        <a:graphic>
          <a:graphicData uri="http://schemas.openxmlformats.org/drawingml/2006/table">
            <a:tbl>
              <a:tblPr/>
              <a:tblGrid>
                <a:gridCol w="1241828">
                  <a:extLst>
                    <a:ext uri="{9D8B030D-6E8A-4147-A177-3AD203B41FA5}">
                      <a16:colId xmlns:a16="http://schemas.microsoft.com/office/drawing/2014/main" val="20000"/>
                    </a:ext>
                  </a:extLst>
                </a:gridCol>
                <a:gridCol w="2925677">
                  <a:extLst>
                    <a:ext uri="{9D8B030D-6E8A-4147-A177-3AD203B41FA5}">
                      <a16:colId xmlns:a16="http://schemas.microsoft.com/office/drawing/2014/main" val="20001"/>
                    </a:ext>
                  </a:extLst>
                </a:gridCol>
              </a:tblGrid>
              <a:tr h="9753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673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376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0,17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9074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0,35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0379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0,46</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1" name="Прямоугольник 30"/>
          <p:cNvSpPr/>
          <p:nvPr/>
        </p:nvSpPr>
        <p:spPr>
          <a:xfrm>
            <a:off x="4961057" y="1265581"/>
            <a:ext cx="482795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5014538" y="2019015"/>
            <a:ext cx="480373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756765653"/>
              </p:ext>
            </p:extLst>
          </p:nvPr>
        </p:nvGraphicFramePr>
        <p:xfrm>
          <a:off x="5072562" y="235771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45062" y="442592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1" name="Прямоугольник 20"/>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18444</TotalTime>
  <Words>612</Words>
  <Application>Microsoft Office PowerPoint</Application>
  <PresentationFormat>Лист A4 (210x297 мм)</PresentationFormat>
  <Paragraphs>106</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2601</cp:revision>
  <cp:lastPrinted>2021-07-01T03:56:27Z</cp:lastPrinted>
  <dcterms:created xsi:type="dcterms:W3CDTF">2018-03-27T06:03:00Z</dcterms:created>
  <dcterms:modified xsi:type="dcterms:W3CDTF">2022-10-29T10:01:15Z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