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578D0B26-FE15-4BDE-B7F7-5CC015413E99}"/>
    <pc:docChg chg="modSld">
      <pc:chgData name="Moldir Kabdualieva" userId="df42278df007c026" providerId="LiveId" clId="{578D0B26-FE15-4BDE-B7F7-5CC015413E99}" dt="2022-10-29T09:42:15.998" v="27" actId="20577"/>
      <pc:docMkLst>
        <pc:docMk/>
      </pc:docMkLst>
      <pc:sldChg chg="modSp mod">
        <pc:chgData name="Moldir Kabdualieva" userId="df42278df007c026" providerId="LiveId" clId="{578D0B26-FE15-4BDE-B7F7-5CC015413E99}" dt="2022-10-29T09:42:15.998" v="27" actId="20577"/>
        <pc:sldMkLst>
          <pc:docMk/>
          <pc:sldMk cId="0" sldId="261"/>
        </pc:sldMkLst>
        <pc:graphicFrameChg chg="modGraphic">
          <ac:chgData name="Moldir Kabdualieva" userId="df42278df007c026" providerId="LiveId" clId="{578D0B26-FE15-4BDE-B7F7-5CC015413E99}" dt="2022-10-29T09:42:15.998" v="27" actId="20577"/>
          <ac:graphicFrameMkLst>
            <pc:docMk/>
            <pc:sldMk cId="0" sldId="261"/>
            <ac:graphicFrameMk id="23" creationId="{94CC0974-E1E4-47F3-9A8B-49A879A3B96B}"/>
          </ac:graphicFrameMkLst>
        </pc:graphicFrameChg>
      </pc:sldChg>
      <pc:sldChg chg="modSp mod">
        <pc:chgData name="Moldir Kabdualieva" userId="df42278df007c026" providerId="LiveId" clId="{578D0B26-FE15-4BDE-B7F7-5CC015413E99}" dt="2022-10-29T09:41:53.399" v="0"/>
        <pc:sldMkLst>
          <pc:docMk/>
          <pc:sldMk cId="334028445" sldId="265"/>
        </pc:sldMkLst>
        <pc:spChg chg="mod">
          <ac:chgData name="Moldir Kabdualieva" userId="df42278df007c026" providerId="LiveId" clId="{578D0B26-FE15-4BDE-B7F7-5CC015413E99}" dt="2022-10-29T09:41:53.399" v="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№302</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29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111516416"/>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1173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0,05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a:latin typeface="Times New Roman" panose="02020603050405020304" pitchFamily="18" charset="0"/>
                <a:cs typeface="Times New Roman" panose="02020603050405020304" pitchFamily="18" charset="0"/>
              </a:rPr>
              <a:t>29 </a:t>
            </a:r>
            <a:r>
              <a:rPr lang="ru-RU" altLang="ru-RU" sz="1200" b="1" dirty="0" err="1">
                <a:latin typeface="Times New Roman" panose="02020603050405020304" pitchFamily="18" charset="0"/>
                <a:cs typeface="Times New Roman" panose="02020603050405020304" pitchFamily="18" charset="0"/>
              </a:rPr>
              <a:t>қазанға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1938992"/>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30 қазанға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29 </a:t>
            </a:r>
            <a:r>
              <a:rPr lang="ru-RU" altLang="ru-RU" sz="1200" b="1" dirty="0" err="1">
                <a:solidFill>
                  <a:srgbClr val="000000"/>
                </a:solidFill>
                <a:latin typeface="Times New Roman" panose="02020603050405020304" pitchFamily="18" charset="0"/>
                <a:cs typeface="Times New Roman" panose="02020603050405020304" pitchFamily="18" charset="0"/>
              </a:rPr>
              <a:t>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30 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батыстан 9-14, күндіз екпіні 15-20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3-5,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 </a:t>
            </a:r>
            <a:r>
              <a:rPr lang="ru-RU" sz="1200" dirty="0">
                <a:solidFill>
                  <a:srgbClr val="000000"/>
                </a:solidFill>
                <a:latin typeface="Times New Roman" panose="02020603050405020304" pitchFamily="18" charset="0"/>
                <a:cs typeface="Times New Roman" panose="02020603050405020304" pitchFamily="18" charset="0"/>
                <a:sym typeface="+mn-ea"/>
              </a:rPr>
              <a:t>11-13</a:t>
            </a:r>
            <a:r>
              <a:rPr lang="kk-KZ"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31 қазанға </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30 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 </a:t>
            </a:r>
            <a:r>
              <a:rPr lang="ru-RU" altLang="ru-RU" sz="1200" b="1" dirty="0">
                <a:solidFill>
                  <a:srgbClr val="000000"/>
                </a:solidFill>
                <a:latin typeface="Times New Roman" panose="02020603050405020304" pitchFamily="18" charset="0"/>
                <a:cs typeface="Times New Roman" panose="02020603050405020304" pitchFamily="18" charset="0"/>
              </a:rPr>
              <a:t>31 </a:t>
            </a:r>
            <a:r>
              <a:rPr lang="ru-RU" altLang="ru-RU" sz="1200" b="1" dirty="0" err="1">
                <a:solidFill>
                  <a:srgbClr val="000000"/>
                </a:solidFill>
                <a:latin typeface="Times New Roman" panose="02020603050405020304" pitchFamily="18" charset="0"/>
                <a:cs typeface="Times New Roman" panose="02020603050405020304" pitchFamily="18" charset="0"/>
              </a:rPr>
              <a:t>қазан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a:t>
            </a:r>
            <a:r>
              <a:rPr lang="kk-KZ" sz="1200">
                <a:solidFill>
                  <a:srgbClr val="000000"/>
                </a:solidFill>
                <a:latin typeface="Times New Roman" panose="02020603050405020304" pitchFamily="18" charset="0"/>
                <a:cs typeface="Times New Roman" panose="02020603050405020304" pitchFamily="18" charset="0"/>
                <a:sym typeface="+mn-ea"/>
              </a:rPr>
              <a:t>оңтүстік-шығыстан 7-12</a:t>
            </a:r>
            <a:r>
              <a:rPr lang="en-US" sz="1200">
                <a:solidFill>
                  <a:srgbClr val="000000"/>
                </a:solidFill>
                <a:latin typeface="Times New Roman" panose="02020603050405020304" pitchFamily="18" charset="0"/>
                <a:cs typeface="Times New Roman" panose="02020603050405020304" pitchFamily="18" charset="0"/>
                <a:sym typeface="+mn-ea"/>
              </a:rPr>
              <a:t>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0-2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30 қазан</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 </a:t>
            </a:r>
            <a:r>
              <a:rPr lang="ru-RU" sz="1200" dirty="0">
                <a:solidFill>
                  <a:schemeClr val="tx1"/>
                </a:solidFill>
                <a:latin typeface="Times New Roman" pitchFamily="18" charset="0"/>
                <a:cs typeface="Times New Roman" pitchFamily="18" charset="0"/>
              </a:rPr>
              <a:t>31 </a:t>
            </a:r>
            <a:r>
              <a:rPr lang="ru-RU" sz="1200" dirty="0" err="1">
                <a:solidFill>
                  <a:schemeClr val="tx1"/>
                </a:solidFill>
                <a:latin typeface="Times New Roman" pitchFamily="18" charset="0"/>
                <a:cs typeface="Times New Roman" pitchFamily="18" charset="0"/>
              </a:rPr>
              <a:t>қазанға 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ыдырауына</a:t>
            </a:r>
            <a:r>
              <a:rPr lang="ru-RU" sz="1200" dirty="0">
                <a:solidFill>
                  <a:schemeClr val="tx1"/>
                </a:solidFill>
                <a:latin typeface="Times New Roman" pitchFamily="18" charset="0"/>
                <a:cs typeface="Times New Roman" pitchFamily="18" charset="0"/>
              </a:rPr>
              <a:t>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772416"/>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a:t>
            </a:r>
            <a:r>
              <a:rPr lang="kk-KZ" sz="1200" dirty="0">
                <a:latin typeface="Times New Roman" panose="02020603050405020304" pitchFamily="18" charset="0"/>
                <a:ea typeface="Times New Roman" panose="02020603050405020304" pitchFamily="18" charset="0"/>
              </a:rPr>
              <a:t>инженер Бақытжан Н.</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29.1</a:t>
            </a:r>
            <a:r>
              <a:rPr lang="ru-RU" sz="1200" dirty="0">
                <a:latin typeface="Times New Roman" panose="02020603050405020304" pitchFamily="18" charset="0"/>
                <a:ea typeface="Times New Roman" panose="02020603050405020304" pitchFamily="18" charset="0"/>
              </a:rPr>
              <a:t>0.2022 ж. </a:t>
            </a:r>
            <a:r>
              <a:rPr lang="kk-KZ" sz="1200" dirty="0">
                <a:latin typeface="Times New Roman" panose="02020603050405020304" pitchFamily="18" charset="0"/>
                <a:ea typeface="Times New Roman" panose="02020603050405020304" pitchFamily="18" charset="0"/>
              </a:rPr>
              <a:t>11:50</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14209</TotalTime>
  <Words>616</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2494</cp:revision>
  <cp:lastPrinted>2021-07-01T07:38:07Z</cp:lastPrinted>
  <dcterms:created xsi:type="dcterms:W3CDTF">2018-03-27T06:03:00Z</dcterms:created>
  <dcterms:modified xsi:type="dcterms:W3CDTF">2022-10-29T09:42:21Z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