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EFC19C8-367A-4E02-98F3-212F6AF59B1F}" v="1" dt="2022-10-29T09:32:47.08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/>
    <p:restoredTop sz="99757" autoAdjust="0"/>
  </p:normalViewPr>
  <p:slideViewPr>
    <p:cSldViewPr showGuides="1">
      <p:cViewPr varScale="1">
        <p:scale>
          <a:sx n="65" d="100"/>
          <a:sy n="65" d="100"/>
        </p:scale>
        <p:origin x="53" y="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8EFC19C8-367A-4E02-98F3-212F6AF59B1F}"/>
    <pc:docChg chg="modSld">
      <pc:chgData name="Moldir Kabdualieva" userId="df42278df007c026" providerId="LiveId" clId="{8EFC19C8-367A-4E02-98F3-212F6AF59B1F}" dt="2022-10-29T09:33:01.026" v="1"/>
      <pc:docMkLst>
        <pc:docMk/>
      </pc:docMkLst>
      <pc:sldChg chg="modSp">
        <pc:chgData name="Moldir Kabdualieva" userId="df42278df007c026" providerId="LiveId" clId="{8EFC19C8-367A-4E02-98F3-212F6AF59B1F}" dt="2022-10-29T09:32:47.080" v="0"/>
        <pc:sldMkLst>
          <pc:docMk/>
          <pc:sldMk cId="0" sldId="261"/>
        </pc:sldMkLst>
        <pc:graphicFrameChg chg="mod">
          <ac:chgData name="Moldir Kabdualieva" userId="df42278df007c026" providerId="LiveId" clId="{8EFC19C8-367A-4E02-98F3-212F6AF59B1F}" dt="2022-10-29T09:32:47.080" v="0"/>
          <ac:graphicFrameMkLst>
            <pc:docMk/>
            <pc:sldMk cId="0" sldId="261"/>
            <ac:graphicFrameMk id="20" creationId="{94CC0974-E1E4-47F3-9A8B-49A879A3B96B}"/>
          </ac:graphicFrameMkLst>
        </pc:graphicFrameChg>
      </pc:sldChg>
      <pc:sldChg chg="modSp mod">
        <pc:chgData name="Moldir Kabdualieva" userId="df42278df007c026" providerId="LiveId" clId="{8EFC19C8-367A-4E02-98F3-212F6AF59B1F}" dt="2022-10-29T09:33:01.026" v="1"/>
        <pc:sldMkLst>
          <pc:docMk/>
          <pc:sldMk cId="334028445" sldId="265"/>
        </pc:sldMkLst>
        <pc:spChg chg="mod">
          <ac:chgData name="Moldir Kabdualieva" userId="df42278df007c026" providerId="LiveId" clId="{8EFC19C8-367A-4E02-98F3-212F6AF59B1F}" dt="2022-10-29T09:33:01.026" v="1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ukpp@meteo.kz" TargetMode="External"/><Relationship Id="rId2" Type="http://schemas.openxmlformats.org/officeDocument/2006/relationships/hyperlink" Target="mailto:info@meteo.kz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Жезказган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3368816807"/>
              </p:ext>
            </p:extLst>
          </p:nvPr>
        </p:nvGraphicFramePr>
        <p:xfrm>
          <a:off x="307975" y="2543160"/>
          <a:ext cx="4465638" cy="196596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20225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№302</a:t>
                      </a: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Жезказган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 октября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937125" y="115888"/>
            <a:ext cx="4822273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1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Жезказган</a:t>
            </a:r>
            <a:endParaRPr lang="ru-RU" altLang="ru-RU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30 октября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29 октября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 по 21 ч. 30 октября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Пасмурно, днем осадки (дождь, снег). В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етер юго-западный 7-12 м/с. Температура воздуха ночью 1 мороза – 1 тепла, днем 6-8 тепла.</a:t>
            </a:r>
            <a:endParaRPr 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31 октября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30</a:t>
            </a:r>
            <a:r>
              <a:rPr lang="kk-KZ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октября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31 октября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Облачно, без осадков. Ветер юго-западный 7-12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м/с. </a:t>
            </a:r>
            <a:r>
              <a:rPr lang="ru-RU" sz="1100">
                <a:latin typeface="Times New Roman" pitchFamily="18" charset="0"/>
                <a:cs typeface="Times New Roman" pitchFamily="18" charset="0"/>
              </a:rPr>
              <a:t>Температура воздуха 1 мороза – 1 тепла.</a:t>
            </a:r>
            <a:endParaRPr lang="ru-RU" sz="11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4945062" y="2267737"/>
            <a:ext cx="4814335" cy="769441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Сутки 30 октября, ночью 31 октября 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84866" y="3717032"/>
            <a:ext cx="4808537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Жезказган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>
                <a:latin typeface="Times New Roman" panose="02020603050405020304" pitchFamily="18" charset="0"/>
                <a:cs typeface="Times New Roman" panose="02020603050405020304" pitchFamily="18" charset="0"/>
              </a:rPr>
              <a:t>29 </a:t>
            </a:r>
            <a:r>
              <a:rPr lang="kk-KZ" altLang="ru-RU" sz="1200" b="1" dirty="0">
                <a:latin typeface="Times New Roman" pitchFamily="18" charset="0"/>
                <a:cs typeface="Times New Roman" pitchFamily="18" charset="0"/>
              </a:rPr>
              <a:t>октября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2022 года </a:t>
            </a:r>
          </a:p>
        </p:txBody>
      </p:sp>
      <p:sp>
        <p:nvSpPr>
          <p:cNvPr id="15" name="TextBox 13"/>
          <p:cNvSpPr txBox="1"/>
          <p:nvPr/>
        </p:nvSpPr>
        <p:spPr>
          <a:xfrm>
            <a:off x="5001496" y="3290500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  <p:graphicFrame>
        <p:nvGraphicFramePr>
          <p:cNvPr id="20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3741764"/>
              </p:ext>
            </p:extLst>
          </p:nvPr>
        </p:nvGraphicFramePr>
        <p:xfrm>
          <a:off x="5043602" y="4178697"/>
          <a:ext cx="4691064" cy="22286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1285396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pPr algn="l" fontAlgn="b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282217" y="4581128"/>
            <a:ext cx="4661089" cy="135421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Жезказган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3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— ул. М. 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Жалиля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4 В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— 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Сарыарка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4 «Г» , район трикотажной фабрики 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— 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Желтоксан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481 (площадь металлургов)</a:t>
            </a:r>
          </a:p>
          <a:p>
            <a:pPr algn="just"/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/>
            <a:endParaRPr lang="ru-RU" altLang="ru-RU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61558"/>
            <a:ext cx="4840288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187422" y="4475821"/>
            <a:ext cx="4322234" cy="1712097"/>
            <a:chOff x="503478" y="4020530"/>
            <a:chExt cx="4322234" cy="1877815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</a:t>
                        </a:r>
                        <a:r>
                          <a:rPr lang="kk-KZ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info@meteo.kz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</a:t>
                        </a: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,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03478" y="4280160"/>
              <a:ext cx="2153154" cy="104645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  <a:p>
              <a:pPr algn="ctr"/>
              <a:endParaRPr lang="ru-RU" altLang="ru-RU" sz="10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4699" y="4020530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39002" y="1312426"/>
            <a:ext cx="4808538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47618" y="6134142"/>
            <a:ext cx="4521389" cy="30777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2729283765"/>
              </p:ext>
            </p:extLst>
          </p:nvPr>
        </p:nvGraphicFramePr>
        <p:xfrm>
          <a:off x="5017538" y="494230"/>
          <a:ext cx="4651469" cy="794933"/>
        </p:xfrm>
        <a:graphic>
          <a:graphicData uri="http://schemas.openxmlformats.org/drawingml/2006/table">
            <a:tbl>
              <a:tblPr/>
              <a:tblGrid>
                <a:gridCol w="9435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078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7491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098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0,34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737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0,34 ≤ Р &lt; 0,48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18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0,48 ≤ Р &lt; 0,6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88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0,6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61971" y="2107894"/>
            <a:ext cx="480853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030163310"/>
              </p:ext>
            </p:extLst>
          </p:nvPr>
        </p:nvGraphicFramePr>
        <p:xfrm>
          <a:off x="5017538" y="2373944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61912" y="4594036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14507</TotalTime>
  <Words>633</Words>
  <Application>Microsoft Office PowerPoint</Application>
  <PresentationFormat>Лист A4 (210x297 мм)</PresentationFormat>
  <Paragraphs>104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2446</cp:revision>
  <cp:lastPrinted>2021-07-01T03:56:27Z</cp:lastPrinted>
  <dcterms:created xsi:type="dcterms:W3CDTF">2018-03-27T06:03:00Z</dcterms:created>
  <dcterms:modified xsi:type="dcterms:W3CDTF">2022-10-29T09:33:08Z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