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F5E713-26D3-4C50-901D-18B05B573912}" v="2" dt="2022-10-29T09:36:56.3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2CF5E713-26D3-4C50-901D-18B05B573912}"/>
    <pc:docChg chg="modSld">
      <pc:chgData name="Moldir Kabdualieva" userId="df42278df007c026" providerId="LiveId" clId="{2CF5E713-26D3-4C50-901D-18B05B573912}" dt="2022-10-29T09:37:41.738" v="8" actId="20577"/>
      <pc:docMkLst>
        <pc:docMk/>
      </pc:docMkLst>
      <pc:sldChg chg="modSp mod">
        <pc:chgData name="Moldir Kabdualieva" userId="df42278df007c026" providerId="LiveId" clId="{2CF5E713-26D3-4C50-901D-18B05B573912}" dt="2022-10-29T09:37:17.310" v="6" actId="20577"/>
        <pc:sldMkLst>
          <pc:docMk/>
          <pc:sldMk cId="0" sldId="261"/>
        </pc:sldMkLst>
        <pc:spChg chg="mod">
          <ac:chgData name="Moldir Kabdualieva" userId="df42278df007c026" providerId="LiveId" clId="{2CF5E713-26D3-4C50-901D-18B05B573912}" dt="2022-10-29T09:37:17.310" v="6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2CF5E713-26D3-4C50-901D-18B05B573912}" dt="2022-10-29T09:36:59.879" v="4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2CF5E713-26D3-4C50-901D-18B05B573912}" dt="2022-10-29T09:37:41.738" v="8" actId="20577"/>
        <pc:sldMkLst>
          <pc:docMk/>
          <pc:sldMk cId="334028445" sldId="265"/>
        </pc:sldMkLst>
        <pc:spChg chg="mod">
          <ac:chgData name="Moldir Kabdualieva" userId="df42278df007c026" providerId="LiveId" clId="{2CF5E713-26D3-4C50-901D-18B05B573912}" dt="2022-10-29T09:37:41.738" v="8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124344606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302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29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09 ч. 309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Ветер 5-10 м/с. Температура воздуха ночью 8-10 мороза, днем 1 мороза-1 тепла.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31 октября 2022 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2-7 м/с. 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3-5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 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093286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KZ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14117</TotalTime>
  <Words>583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2387</cp:revision>
  <cp:lastPrinted>2021-07-01T03:56:27Z</cp:lastPrinted>
  <dcterms:created xsi:type="dcterms:W3CDTF">2018-03-27T06:03:00Z</dcterms:created>
  <dcterms:modified xsi:type="dcterms:W3CDTF">2022-10-29T09:37:45Z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