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6E3F93-08C3-4DDE-94CC-1F25EE30B6F1}" v="1" dt="2022-10-29T09:43:52.6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46E3F93-08C3-4DDE-94CC-1F25EE30B6F1}"/>
    <pc:docChg chg="modSld">
      <pc:chgData name="Moldir Kabdualieva" userId="df42278df007c026" providerId="LiveId" clId="{B46E3F93-08C3-4DDE-94CC-1F25EE30B6F1}" dt="2022-10-29T09:44:09.711" v="1"/>
      <pc:docMkLst>
        <pc:docMk/>
      </pc:docMkLst>
      <pc:sldChg chg="modSp">
        <pc:chgData name="Moldir Kabdualieva" userId="df42278df007c026" providerId="LiveId" clId="{B46E3F93-08C3-4DDE-94CC-1F25EE30B6F1}" dt="2022-10-29T09:43:52.681" v="0"/>
        <pc:sldMkLst>
          <pc:docMk/>
          <pc:sldMk cId="0" sldId="261"/>
        </pc:sldMkLst>
        <pc:graphicFrameChg chg="mod">
          <ac:chgData name="Moldir Kabdualieva" userId="df42278df007c026" providerId="LiveId" clId="{B46E3F93-08C3-4DDE-94CC-1F25EE30B6F1}" dt="2022-10-29T09:43:52.68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B46E3F93-08C3-4DDE-94CC-1F25EE30B6F1}" dt="2022-10-29T09:44:09.711" v="1"/>
        <pc:sldMkLst>
          <pc:docMk/>
          <pc:sldMk cId="334028445" sldId="265"/>
        </pc:sldMkLst>
        <pc:spChg chg="mod">
          <ac:chgData name="Moldir Kabdualieva" userId="df42278df007c026" providerId="LiveId" clId="{B46E3F93-08C3-4DDE-94CC-1F25EE30B6F1}" dt="2022-10-29T09:44:09.711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68167417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302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29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790904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261618"/>
            <a:ext cx="4798916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30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29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30 октября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Без осадков.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юго-восточный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5-10 м/с. Температура воздуха ночью 6-8 мороза, </a:t>
            </a:r>
            <a:r>
              <a:rPr lang="ru-RU" sz="1100" kern="1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днем 3-5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тепла.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31 октября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30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09 ч. 31 октября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Без осадков. Ветер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западный, юго-западный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5-10 м/с. Температура воздуха ночью 4-6 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30 октября, ночью 31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17829</TotalTime>
  <Words>648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2879</cp:revision>
  <cp:lastPrinted>2021-11-30T05:55:24Z</cp:lastPrinted>
  <dcterms:created xsi:type="dcterms:W3CDTF">2018-03-27T06:03:00Z</dcterms:created>
  <dcterms:modified xsi:type="dcterms:W3CDTF">2022-10-29T09:44:11Z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