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02A3165-AE0B-4F02-BAE8-99F55B5A4AF5}"/>
    <pc:docChg chg="modSld">
      <pc:chgData name="Moldir Kabdualieva" userId="df42278df007c026" providerId="LiveId" clId="{A02A3165-AE0B-4F02-BAE8-99F55B5A4AF5}" dt="2022-10-29T09:43:30.726" v="43" actId="20577"/>
      <pc:docMkLst>
        <pc:docMk/>
      </pc:docMkLst>
      <pc:sldChg chg="modSp mod">
        <pc:chgData name="Moldir Kabdualieva" userId="df42278df007c026" providerId="LiveId" clId="{A02A3165-AE0B-4F02-BAE8-99F55B5A4AF5}" dt="2022-10-29T09:43:30.726" v="43" actId="20577"/>
        <pc:sldMkLst>
          <pc:docMk/>
          <pc:sldMk cId="0" sldId="261"/>
        </pc:sldMkLst>
        <pc:graphicFrameChg chg="modGraphic">
          <ac:chgData name="Moldir Kabdualieva" userId="df42278df007c026" providerId="LiveId" clId="{A02A3165-AE0B-4F02-BAE8-99F55B5A4AF5}" dt="2022-10-29T09:43:30.726" v="43" actId="20577"/>
          <ac:graphicFrameMkLst>
            <pc:docMk/>
            <pc:sldMk cId="0" sldId="261"/>
            <ac:graphicFrameMk id="15" creationId="{94CC0974-E1E4-47F3-9A8B-49A879A3B96B}"/>
          </ac:graphicFrameMkLst>
        </pc:graphicFrameChg>
      </pc:sldChg>
      <pc:sldChg chg="modSp mod">
        <pc:chgData name="Moldir Kabdualieva" userId="df42278df007c026" providerId="LiveId" clId="{A02A3165-AE0B-4F02-BAE8-99F55B5A4AF5}" dt="2022-10-29T09:43:01.651" v="0"/>
        <pc:sldMkLst>
          <pc:docMk/>
          <pc:sldMk cId="334028445" sldId="265"/>
        </pc:sldMkLst>
        <pc:spChg chg="mod">
          <ac:chgData name="Moldir Kabdualieva" userId="df42278df007c026" providerId="LiveId" clId="{A02A3165-AE0B-4F02-BAE8-99F55B5A4AF5}" dt="2022-10-29T09:43:01.651"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01294230"/>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302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29 казан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29 </a:t>
            </a:r>
            <a:r>
              <a:rPr lang="ru-RU" altLang="ru-RU" sz="1200" b="1" dirty="0">
                <a:latin typeface="Times New Roman" panose="02020603050405020304" pitchFamily="18" charset="0"/>
                <a:cs typeface="Times New Roman" panose="02020603050405020304" pitchFamily="18" charset="0"/>
              </a:rPr>
              <a:t>казан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35214392"/>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09729"/>
            <a:ext cx="4701348" cy="1615827"/>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30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a:t>
            </a:r>
          </a:p>
          <a:p>
            <a:pPr algn="ct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ауа-райы болжамы</a:t>
            </a:r>
          </a:p>
          <a:p>
            <a:pPr algn="ctr"/>
            <a:r>
              <a:rPr lang="ru-RU" altLang="ru-RU" sz="1100" b="1" dirty="0">
                <a:latin typeface="Times New Roman" panose="02020603050405020304" pitchFamily="18" charset="0"/>
                <a:cs typeface="Times New Roman" panose="02020603050405020304" pitchFamily="18" charset="0"/>
              </a:rPr>
              <a:t>2022 ж. 29 қазанда с. 21-ден. 30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с. 21-ге дейін</a:t>
            </a:r>
          </a:p>
          <a:p>
            <a:pPr algn="just"/>
            <a:r>
              <a:rPr lang="kk-KZ" sz="1100" kern="1400" dirty="0">
                <a:solidFill>
                  <a:srgbClr val="000000"/>
                </a:solidFill>
                <a:latin typeface="Times New Roman" panose="02020603050405020304" pitchFamily="18" charset="0"/>
                <a:ea typeface="Times New Roman" panose="02020603050405020304" pitchFamily="18" charset="0"/>
              </a:rPr>
              <a:t>       </a:t>
            </a:r>
            <a:r>
              <a:rPr lang="kk-KZ" sz="1100" kern="1400" dirty="0">
                <a:solidFill>
                  <a:srgbClr val="000000"/>
                </a:solidFill>
                <a:latin typeface="Times New Roman" panose="02020603050405020304" pitchFamily="18" charset="0"/>
                <a:cs typeface="Times New Roman" panose="02020603050405020304" pitchFamily="18" charset="0"/>
              </a:rPr>
              <a:t>Ж</a:t>
            </a:r>
            <a:r>
              <a:rPr lang="kk-KZ" sz="1100" dirty="0">
                <a:latin typeface="Times New Roman" panose="02020603050405020304" pitchFamily="18" charset="0"/>
                <a:cs typeface="Times New Roman" panose="02020603050405020304" pitchFamily="18" charset="0"/>
              </a:rPr>
              <a:t>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Он</a:t>
            </a:r>
            <a:r>
              <a:rPr lang="kk-KZ" sz="1100" kern="1400" dirty="0">
                <a:solidFill>
                  <a:srgbClr val="000000"/>
                </a:solidFill>
                <a:latin typeface="Times New Roman" panose="02020603050405020304" pitchFamily="18" charset="0"/>
                <a:ea typeface="Times New Roman" panose="02020603050405020304" pitchFamily="18" charset="0"/>
              </a:rPr>
              <a:t>түстік-шығыстан ауысады</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күші 5-10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Ауа температурасы түнде 6-8 аяз, күндіз 3-5 жылы.</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31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30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нан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31 </a:t>
            </a:r>
            <a:r>
              <a:rPr lang="kk-KZ" sz="1100" b="1" dirty="0">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cs typeface="Times New Roman" panose="02020603050405020304" pitchFamily="18" charset="0"/>
              </a:rPr>
              <a:t>        Ж</a:t>
            </a:r>
            <a:r>
              <a:rPr lang="kk-KZ" sz="1100" dirty="0">
                <a:latin typeface="Times New Roman" panose="02020603050405020304" pitchFamily="18" charset="0"/>
                <a:cs typeface="Times New Roman" panose="02020603050405020304" pitchFamily="18" charset="0"/>
              </a:rPr>
              <a:t>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Батыстан, он</a:t>
            </a:r>
            <a:r>
              <a:rPr lang="kk-KZ" sz="1100" kern="1400" dirty="0">
                <a:solidFill>
                  <a:srgbClr val="000000"/>
                </a:solidFill>
                <a:latin typeface="Times New Roman" panose="02020603050405020304" pitchFamily="18" charset="0"/>
                <a:ea typeface="Times New Roman" panose="02020603050405020304" pitchFamily="18" charset="0"/>
              </a:rPr>
              <a:t>түстік-батыстан, </a:t>
            </a:r>
            <a:r>
              <a:rPr lang="ru-RU" sz="1100" dirty="0">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a:t>
            </a:r>
          </a:p>
          <a:p>
            <a:pPr algn="just"/>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5-10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a:solidFill>
                  <a:srgbClr val="000000"/>
                </a:solidFill>
                <a:latin typeface="Times New Roman" panose="02020603050405020304" pitchFamily="18" charset="0"/>
                <a:cs typeface="Times New Roman" panose="02020603050405020304" pitchFamily="18" charset="0"/>
              </a:rPr>
              <a:t> 4-6 </a:t>
            </a:r>
            <a:r>
              <a:rPr lang="ru-RU" sz="1100" dirty="0" err="1">
                <a:solidFill>
                  <a:srgbClr val="000000"/>
                </a:solidFill>
                <a:latin typeface="Times New Roman" panose="02020603050405020304" pitchFamily="18" charset="0"/>
                <a:cs typeface="Times New Roman" panose="02020603050405020304" pitchFamily="18" charset="0"/>
              </a:rPr>
              <a:t>аяз</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2022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жылдың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30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азаннан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31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азанына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қараған</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түні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метеорологиялық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атмосферасында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ластаушы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заттардың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жағдайлар</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ыдыруына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етеді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p>
          <a:p>
            <a:pPr lvl="0" algn="just"/>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Жалпы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қала</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бойынша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ауаның</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ластану</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деңгейі</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төмендеуі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болады</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деп</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 </a:t>
            </a:r>
            <a:r>
              <a:rPr lang="ru-RU" sz="1200" dirty="0" err="1">
                <a:solidFill>
                  <a:prstClr val="black">
                    <a:lumMod val="75000"/>
                    <a:lumOff val="25000"/>
                  </a:prstClr>
                </a:solidFill>
                <a:latin typeface="Times New Roman" panose="02020603050405020304" pitchFamily="18" charset="0"/>
                <a:cs typeface="Times New Roman" panose="02020603050405020304" pitchFamily="18" charset="0"/>
              </a:rPr>
              <a:t>күтілуде</a:t>
            </a:r>
            <a:r>
              <a:rPr lang="ru-RU" sz="1200" dirty="0">
                <a:solidFill>
                  <a:prstClr val="black">
                    <a:lumMod val="75000"/>
                    <a:lumOff val="25000"/>
                  </a:prstClr>
                </a:solidFill>
                <a:latin typeface="Times New Roman" panose="02020603050405020304" pitchFamily="18" charset="0"/>
                <a:cs typeface="Times New Roman" panose="02020603050405020304" pitchFamily="18" charset="0"/>
              </a:rPr>
              <a:t>.</a:t>
            </a:r>
            <a:endParaRPr lang="kk-KZ" sz="1200" dirty="0">
              <a:solidFill>
                <a:prstClr val="black"/>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sz="1200" b="1" i="1" dirty="0">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17662</TotalTime>
  <Words>600</Words>
  <Application>Microsoft Office PowerPoint</Application>
  <PresentationFormat>Лист A4 (210x297 мм)</PresentationFormat>
  <Paragraphs>103</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2915</cp:revision>
  <cp:lastPrinted>2022-05-31T05:49:59Z</cp:lastPrinted>
  <dcterms:created xsi:type="dcterms:W3CDTF">2018-03-27T06:03:00Z</dcterms:created>
  <dcterms:modified xsi:type="dcterms:W3CDTF">2022-10-29T09:43:37Z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