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83C18F-B270-4CB1-A808-9BF1A1DB19E5}" v="1" dt="2022-10-29T10:00:55.9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383C18F-B270-4CB1-A808-9BF1A1DB19E5}"/>
    <pc:docChg chg="modSld">
      <pc:chgData name="Moldir Kabdualieva" userId="df42278df007c026" providerId="LiveId" clId="{C383C18F-B270-4CB1-A808-9BF1A1DB19E5}" dt="2022-10-29T10:01:00.698" v="2" actId="20577"/>
      <pc:docMkLst>
        <pc:docMk/>
      </pc:docMkLst>
      <pc:sldChg chg="modSp mod">
        <pc:chgData name="Moldir Kabdualieva" userId="df42278df007c026" providerId="LiveId" clId="{C383C18F-B270-4CB1-A808-9BF1A1DB19E5}" dt="2022-10-29T10:01:00.698" v="2" actId="20577"/>
        <pc:sldMkLst>
          <pc:docMk/>
          <pc:sldMk cId="0" sldId="261"/>
        </pc:sldMkLst>
        <pc:spChg chg="mod">
          <ac:chgData name="Moldir Kabdualieva" userId="df42278df007c026" providerId="LiveId" clId="{C383C18F-B270-4CB1-A808-9BF1A1DB19E5}" dt="2022-10-29T10:01:00.698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383C18F-B270-4CB1-A808-9BF1A1DB19E5}" dt="2022-10-29T10:00:55.9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3132579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24788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30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2-4° мороза, днем 8-10°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30 октября по 09 ч. 31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0-2°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190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19077</TotalTime>
  <Words>653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2590</cp:revision>
  <cp:lastPrinted>2021-10-18T15:52:53Z</cp:lastPrinted>
  <dcterms:created xsi:type="dcterms:W3CDTF">2018-03-27T06:03:00Z</dcterms:created>
  <dcterms:modified xsi:type="dcterms:W3CDTF">2022-10-29T10:01:05Z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