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A7B760-6819-4F50-AFA1-DABF8DAE4371}" v="1" dt="2022-10-29T09:40:23.7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DDA7B760-6819-4F50-AFA1-DABF8DAE4371}"/>
    <pc:docChg chg="modSld">
      <pc:chgData name="Moldir Kabdualieva" userId="df42278df007c026" providerId="LiveId" clId="{DDA7B760-6819-4F50-AFA1-DABF8DAE4371}" dt="2022-10-29T09:40:58.727" v="10" actId="20577"/>
      <pc:docMkLst>
        <pc:docMk/>
      </pc:docMkLst>
      <pc:sldChg chg="modSp mod">
        <pc:chgData name="Moldir Kabdualieva" userId="df42278df007c026" providerId="LiveId" clId="{DDA7B760-6819-4F50-AFA1-DABF8DAE4371}" dt="2022-10-29T09:40:58.727" v="10" actId="20577"/>
        <pc:sldMkLst>
          <pc:docMk/>
          <pc:sldMk cId="0" sldId="261"/>
        </pc:sldMkLst>
        <pc:spChg chg="mod">
          <ac:chgData name="Moldir Kabdualieva" userId="df42278df007c026" providerId="LiveId" clId="{DDA7B760-6819-4F50-AFA1-DABF8DAE4371}" dt="2022-10-29T09:40:29.746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DDA7B760-6819-4F50-AFA1-DABF8DAE4371}" dt="2022-10-29T09:40:23.701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DDA7B760-6819-4F50-AFA1-DABF8DAE4371}" dt="2022-10-29T09:40:58.727" v="10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DDA7B760-6819-4F50-AFA1-DABF8DAE4371}" dt="2022-10-29T09:40:52.561" v="4" actId="20577"/>
        <pc:sldMkLst>
          <pc:docMk/>
          <pc:sldMk cId="334028445" sldId="265"/>
        </pc:sldMkLst>
        <pc:spChg chg="mod">
          <ac:chgData name="Moldir Kabdualieva" userId="df42278df007c026" providerId="LiveId" clId="{DDA7B760-6819-4F50-AFA1-DABF8DAE4371}" dt="2022-10-29T09:40:52.561" v="4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905646171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302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29 октябрь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29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30 октября 2022 г.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юго-восточный 9-14 м/с. Температура воздуха ночью 8-10, днем 5-7 мороза.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30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31 октября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</a:t>
            </a: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юго-западный 9-14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8-10 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29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024795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30 октября, ночью 31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KZ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15688</TotalTime>
  <Words>602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2496</cp:revision>
  <cp:lastPrinted>2021-07-01T03:56:27Z</cp:lastPrinted>
  <dcterms:created xsi:type="dcterms:W3CDTF">2018-03-27T06:03:00Z</dcterms:created>
  <dcterms:modified xsi:type="dcterms:W3CDTF">2022-10-29T09:41:00Z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