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0E4668-667F-4ECD-9DF5-7B19D0EF6464}" v="1" dt="2022-10-29T09:57:20.6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20E4668-667F-4ECD-9DF5-7B19D0EF6464}"/>
    <pc:docChg chg="modSld">
      <pc:chgData name="Moldir Kabdualieva" userId="df42278df007c026" providerId="LiveId" clId="{920E4668-667F-4ECD-9DF5-7B19D0EF6464}" dt="2022-10-29T09:57:40.544" v="3" actId="1076"/>
      <pc:docMkLst>
        <pc:docMk/>
      </pc:docMkLst>
      <pc:sldChg chg="modSp">
        <pc:chgData name="Moldir Kabdualieva" userId="df42278df007c026" providerId="LiveId" clId="{920E4668-667F-4ECD-9DF5-7B19D0EF6464}" dt="2022-10-29T09:57:20.663" v="0"/>
        <pc:sldMkLst>
          <pc:docMk/>
          <pc:sldMk cId="0" sldId="261"/>
        </pc:sldMkLst>
        <pc:graphicFrameChg chg="mod">
          <ac:chgData name="Moldir Kabdualieva" userId="df42278df007c026" providerId="LiveId" clId="{920E4668-667F-4ECD-9DF5-7B19D0EF6464}" dt="2022-10-29T09:57:20.663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920E4668-667F-4ECD-9DF5-7B19D0EF6464}" dt="2022-10-29T09:57:40.544" v="3" actId="1076"/>
        <pc:sldMkLst>
          <pc:docMk/>
          <pc:sldMk cId="334028445" sldId="265"/>
        </pc:sldMkLst>
        <pc:spChg chg="mod">
          <ac:chgData name="Moldir Kabdualieva" userId="df42278df007c026" providerId="LiveId" clId="{920E4668-667F-4ECD-9DF5-7B19D0EF6464}" dt="2022-10-29T09:57:40.544" v="3" actId="1076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3218264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29 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4268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30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1200" dirty="0"/>
              <a:t>     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Временами дождь. Ночью и утром туман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9-14, днем порывы 15-20 м/с. Температура воздуха ночью 6-8, днем 10-12 тепла.</a:t>
            </a:r>
          </a:p>
          <a:p>
            <a:pPr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31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Ночью и утром туман. Ветер юго-западный 9-14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3-5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165851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162942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14163</TotalTime>
  <Words>632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2720</cp:revision>
  <cp:lastPrinted>2022-10-28T06:46:23Z</cp:lastPrinted>
  <dcterms:created xsi:type="dcterms:W3CDTF">2018-03-27T06:03:00Z</dcterms:created>
  <dcterms:modified xsi:type="dcterms:W3CDTF">2022-10-29T09:57:40Z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