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A1982E-B2FA-4E9D-BCC0-2AC168A698AF}" v="1" dt="2022-10-29T09:34:44.3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EA1982E-B2FA-4E9D-BCC0-2AC168A698AF}"/>
    <pc:docChg chg="modSld">
      <pc:chgData name="Moldir Kabdualieva" userId="df42278df007c026" providerId="LiveId" clId="{9EA1982E-B2FA-4E9D-BCC0-2AC168A698AF}" dt="2022-10-29T09:35:15.020" v="2" actId="20577"/>
      <pc:docMkLst>
        <pc:docMk/>
      </pc:docMkLst>
      <pc:sldChg chg="modSp">
        <pc:chgData name="Moldir Kabdualieva" userId="df42278df007c026" providerId="LiveId" clId="{9EA1982E-B2FA-4E9D-BCC0-2AC168A698AF}" dt="2022-10-29T09:34:44.323" v="0"/>
        <pc:sldMkLst>
          <pc:docMk/>
          <pc:sldMk cId="0" sldId="261"/>
        </pc:sldMkLst>
        <pc:graphicFrameChg chg="mod">
          <ac:chgData name="Moldir Kabdualieva" userId="df42278df007c026" providerId="LiveId" clId="{9EA1982E-B2FA-4E9D-BCC0-2AC168A698AF}" dt="2022-10-29T09:34:44.32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9EA1982E-B2FA-4E9D-BCC0-2AC168A698AF}" dt="2022-10-29T09:35:15.020" v="2" actId="20577"/>
        <pc:sldMkLst>
          <pc:docMk/>
          <pc:sldMk cId="334028445" sldId="265"/>
        </pc:sldMkLst>
        <pc:spChg chg="mod">
          <ac:chgData name="Moldir Kabdualieva" userId="df42278df007c026" providerId="LiveId" clId="{9EA1982E-B2FA-4E9D-BCC0-2AC168A698AF}" dt="2022-10-29T09:35:15.020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8784531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№302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днем осадки (дождь с переходом в снег). Вечером гололед.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5-10 м/с. Температура воздуха ночью 2-4 мороза, днем около 2-4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(преимущественно снег), гололед.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около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0 градусов.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30 октября, ночью 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878281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14912</TotalTime>
  <Words>687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2460</cp:revision>
  <cp:lastPrinted>2021-07-01T03:56:27Z</cp:lastPrinted>
  <dcterms:created xsi:type="dcterms:W3CDTF">2018-03-27T06:03:00Z</dcterms:created>
  <dcterms:modified xsi:type="dcterms:W3CDTF">2022-10-29T09:35:21Z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