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4B5F5FA5-106F-49BB-8BE5-896C4BE4DD46}"/>
    <pc:docChg chg="modSld">
      <pc:chgData name="Moldir Kabdualieva" userId="df42278df007c026" providerId="LiveId" clId="{4B5F5FA5-106F-49BB-8BE5-896C4BE4DD46}" dt="2022-10-29T09:35:10.708" v="52" actId="20577"/>
      <pc:docMkLst>
        <pc:docMk/>
      </pc:docMkLst>
      <pc:sldChg chg="modSp mod">
        <pc:chgData name="Moldir Kabdualieva" userId="df42278df007c026" providerId="LiveId" clId="{4B5F5FA5-106F-49BB-8BE5-896C4BE4DD46}" dt="2022-10-29T09:34:55.152" v="50" actId="1076"/>
        <pc:sldMkLst>
          <pc:docMk/>
          <pc:sldMk cId="0" sldId="261"/>
        </pc:sldMkLst>
        <pc:spChg chg="mod">
          <ac:chgData name="Moldir Kabdualieva" userId="df42278df007c026" providerId="LiveId" clId="{4B5F5FA5-106F-49BB-8BE5-896C4BE4DD46}" dt="2022-10-29T09:34:55.152" v="50" actId="1076"/>
          <ac:spMkLst>
            <pc:docMk/>
            <pc:sldMk cId="0" sldId="261"/>
            <ac:spMk id="15" creationId="{00000000-0000-0000-0000-000000000000}"/>
          </ac:spMkLst>
        </pc:spChg>
        <pc:spChg chg="mod">
          <ac:chgData name="Moldir Kabdualieva" userId="df42278df007c026" providerId="LiveId" clId="{4B5F5FA5-106F-49BB-8BE5-896C4BE4DD46}" dt="2022-10-29T09:34:51.961" v="49" actId="14100"/>
          <ac:spMkLst>
            <pc:docMk/>
            <pc:sldMk cId="0" sldId="261"/>
            <ac:spMk id="16" creationId="{00000000-0000-0000-0000-000000000000}"/>
          </ac:spMkLst>
        </pc:spChg>
        <pc:graphicFrameChg chg="modGraphic">
          <ac:chgData name="Moldir Kabdualieva" userId="df42278df007c026" providerId="LiveId" clId="{4B5F5FA5-106F-49BB-8BE5-896C4BE4DD46}" dt="2022-10-29T09:34:25.180" v="48" actId="20577"/>
          <ac:graphicFrameMkLst>
            <pc:docMk/>
            <pc:sldMk cId="0" sldId="261"/>
            <ac:graphicFrameMk id="23" creationId="{94CC0974-E1E4-47F3-9A8B-49A879A3B96B}"/>
          </ac:graphicFrameMkLst>
        </pc:graphicFrameChg>
      </pc:sldChg>
      <pc:sldChg chg="modSp mod">
        <pc:chgData name="Moldir Kabdualieva" userId="df42278df007c026" providerId="LiveId" clId="{4B5F5FA5-106F-49BB-8BE5-896C4BE4DD46}" dt="2022-10-29T09:35:10.708" v="52" actId="20577"/>
        <pc:sldMkLst>
          <pc:docMk/>
          <pc:sldMk cId="334028445" sldId="265"/>
        </pc:sldMkLst>
        <pc:spChg chg="mod">
          <ac:chgData name="Moldir Kabdualieva" userId="df42278df007c026" providerId="LiveId" clId="{4B5F5FA5-106F-49BB-8BE5-896C4BE4DD46}" dt="2022-10-29T09:35:10.708" v="52"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224660978"/>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№302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30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29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30</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қарқа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ұласады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Кешке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31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30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31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көбінесе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0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шамасында</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847897370"/>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1074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709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29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54497" y="282763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2" y="2180764"/>
            <a:ext cx="4759449"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30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31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a:t>
            </a:r>
            <a:r>
              <a:rPr lang="kk-KZ" sz="1200" b="1" i="1">
                <a:latin typeface="Times New Roman" panose="02020603050405020304" pitchFamily="18" charset="0"/>
                <a:cs typeface="Times New Roman" panose="02020603050405020304" pitchFamily="18" charset="0"/>
              </a:rPr>
              <a:t>С.</a:t>
            </a:r>
            <a:endParaRPr lang="ru-KZ" sz="1200" b="1" i="1">
              <a:latin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14923</TotalTime>
  <Words>665</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2508</cp:revision>
  <cp:lastPrinted>2021-07-01T07:38:07Z</cp:lastPrinted>
  <dcterms:created xsi:type="dcterms:W3CDTF">2018-03-27T06:03:00Z</dcterms:created>
  <dcterms:modified xsi:type="dcterms:W3CDTF">2022-10-29T09:35:18Z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