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384337-E10F-4E2E-86F4-2ED871162674}" v="1" dt="2022-10-29T09:21:37.4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5384337-E10F-4E2E-86F4-2ED871162674}"/>
    <pc:docChg chg="custSel modSld">
      <pc:chgData name="Moldir Kabdualieva" userId="df42278df007c026" providerId="LiveId" clId="{35384337-E10F-4E2E-86F4-2ED871162674}" dt="2022-10-29T09:23:36.251" v="15" actId="207"/>
      <pc:docMkLst>
        <pc:docMk/>
      </pc:docMkLst>
      <pc:sldChg chg="modSp mod">
        <pc:chgData name="Moldir Kabdualieva" userId="df42278df007c026" providerId="LiveId" clId="{35384337-E10F-4E2E-86F4-2ED871162674}" dt="2022-10-29T09:21:55.473" v="5" actId="207"/>
        <pc:sldMkLst>
          <pc:docMk/>
          <pc:sldMk cId="0" sldId="261"/>
        </pc:sldMkLst>
        <pc:spChg chg="mod">
          <ac:chgData name="Moldir Kabdualieva" userId="df42278df007c026" providerId="LiveId" clId="{35384337-E10F-4E2E-86F4-2ED871162674}" dt="2022-10-29T09:21:55.473" v="5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35384337-E10F-4E2E-86F4-2ED871162674}" dt="2022-10-29T09:21:48.726" v="4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35384337-E10F-4E2E-86F4-2ED871162674}" dt="2022-10-29T09:21:37.465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35384337-E10F-4E2E-86F4-2ED871162674}" dt="2022-10-29T09:23:36.251" v="15" actId="207"/>
        <pc:sldMkLst>
          <pc:docMk/>
          <pc:sldMk cId="0" sldId="265"/>
        </pc:sldMkLst>
        <pc:spChg chg="add mod">
          <ac:chgData name="Moldir Kabdualieva" userId="df42278df007c026" providerId="LiveId" clId="{35384337-E10F-4E2E-86F4-2ED871162674}" dt="2022-10-29T09:23:21.127" v="12" actId="207"/>
          <ac:spMkLst>
            <pc:docMk/>
            <pc:sldMk cId="0" sldId="265"/>
            <ac:spMk id="3" creationId="{8A1F769F-FE96-1D25-DDBC-2258CFE83C57}"/>
          </ac:spMkLst>
        </pc:spChg>
        <pc:spChg chg="mod">
          <ac:chgData name="Moldir Kabdualieva" userId="df42278df007c026" providerId="LiveId" clId="{35384337-E10F-4E2E-86F4-2ED871162674}" dt="2022-10-29T09:22:31.441" v="7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35384337-E10F-4E2E-86F4-2ED871162674}" dt="2022-10-29T09:23:36.251" v="15" actId="207"/>
          <ac:spMkLst>
            <pc:docMk/>
            <pc:sldMk cId="0" sldId="265"/>
            <ac:spMk id="15369" creationId="{00000000-0000-0000-0000-000000000000}"/>
          </ac:spMkLst>
        </pc:spChg>
        <pc:spChg chg="topLvl">
          <ac:chgData name="Moldir Kabdualieva" userId="df42278df007c026" providerId="LiveId" clId="{35384337-E10F-4E2E-86F4-2ED871162674}" dt="2022-10-29T09:22:34.668" v="8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 Kabdualieva" userId="df42278df007c026" providerId="LiveId" clId="{35384337-E10F-4E2E-86F4-2ED871162674}" dt="2022-10-29T09:22:34.668" v="8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 Kabdualieva" userId="df42278df007c026" providerId="LiveId" clId="{35384337-E10F-4E2E-86F4-2ED871162674}" dt="2022-10-29T09:22:34.668" v="8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2A1E18C-CA34-4567-AC7D-0E1F880EA66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DADB-3F77-43DA-A923-39437A95D6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F286-0BFA-41B8-BB08-26967E34A0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4D29A-8073-452D-BB89-307BDBCA23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E5624-F53B-48E8-9C52-07FB50C675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02EC8-AC8C-4C76-B030-44C367C1A7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77DB5-A6C0-46A8-8813-24F06B9BD0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6EBD5-1766-4CE8-891C-35CD69B888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F69BB-51C5-4006-B4FE-BC84491DFA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D251A-8AB7-4C8E-B63E-BDB2CB2696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A4E9F-89E9-4947-AC4F-AE2A81A8CA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2F1D4-2A1F-44B4-8ECF-A9F4234752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230F85-91F1-493B-9046-D2884B3245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302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29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30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29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30 октября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облачность, во второй половине дня дождь. Ветер 3-8 м/с. Температура воздуха ночью 4-6, днем 13-15 тепла</a:t>
            </a:r>
            <a:r>
              <a:rPr lang="ru-RU" altLang="ru-RU" b="1">
                <a:solidFill>
                  <a:schemeClr val="tx1"/>
                </a:solidFill>
              </a:rPr>
              <a:t>.</a:t>
            </a:r>
            <a:endParaRPr lang="ru-RU" altLang="ru-RU">
              <a:solidFill>
                <a:schemeClr val="tx1"/>
              </a:solidFill>
            </a:endParaRPr>
          </a:p>
          <a:p>
            <a:pPr algn="just"/>
            <a:endParaRPr lang="ru-RU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31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30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31 октября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облачность, временами дождь. Ветер 3-8 м/с. Температура воздуха 3-5 тепла</a:t>
            </a:r>
            <a:r>
              <a:rPr lang="ru-RU" altLang="ru-RU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30 октября, ночью 31 октября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29 октября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257988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2706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272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16" name="TextBox 15"/>
          <p:cNvSpPr txBox="1">
            <a:spLocks noChangeArrowheads="1"/>
          </p:cNvSpPr>
          <p:nvPr/>
        </p:nvSpPr>
        <p:spPr bwMode="auto">
          <a:xfrm>
            <a:off x="317285" y="246063"/>
            <a:ext cx="4635715" cy="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>
                <a:solidFill>
                  <a:srgbClr val="000000"/>
                </a:solidFill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04775" y="3437534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chemeClr val="tx1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chemeClr val="tx1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kk-KZ" sz="1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2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1F769F-FE96-1D25-DDBC-2258CFE83C57}"/>
              </a:ext>
            </a:extLst>
          </p:cNvPr>
          <p:cNvSpPr txBox="1"/>
          <p:nvPr/>
        </p:nvSpPr>
        <p:spPr>
          <a:xfrm>
            <a:off x="228600" y="663437"/>
            <a:ext cx="463450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14624</TotalTime>
  <Words>873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2768</cp:revision>
  <cp:lastPrinted>2021-07-01T09:11:30Z</cp:lastPrinted>
  <dcterms:created xsi:type="dcterms:W3CDTF">2018-03-27T06:03:00Z</dcterms:created>
  <dcterms:modified xsi:type="dcterms:W3CDTF">2022-10-29T09:23:39Z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