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698B5F-F08B-4D7D-9E90-B2E86E3725E2}" v="1" dt="2022-10-29T09:53:45.2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F698B5F-F08B-4D7D-9E90-B2E86E3725E2}"/>
    <pc:docChg chg="modSld">
      <pc:chgData name="Moldir Kabdualieva" userId="df42278df007c026" providerId="LiveId" clId="{5F698B5F-F08B-4D7D-9E90-B2E86E3725E2}" dt="2022-10-29T09:53:53.886" v="2" actId="20577"/>
      <pc:docMkLst>
        <pc:docMk/>
      </pc:docMkLst>
      <pc:sldChg chg="modSp mod">
        <pc:chgData name="Moldir Kabdualieva" userId="df42278df007c026" providerId="LiveId" clId="{5F698B5F-F08B-4D7D-9E90-B2E86E3725E2}" dt="2022-10-29T09:53:53.886" v="2" actId="20577"/>
        <pc:sldMkLst>
          <pc:docMk/>
          <pc:sldMk cId="0" sldId="261"/>
        </pc:sldMkLst>
        <pc:spChg chg="mod">
          <ac:chgData name="Moldir Kabdualieva" userId="df42278df007c026" providerId="LiveId" clId="{5F698B5F-F08B-4D7D-9E90-B2E86E3725E2}" dt="2022-10-29T09:53:53.886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5F698B5F-F08B-4D7D-9E90-B2E86E3725E2}" dt="2022-10-29T09:53:45.26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3594764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29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37900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30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3-5° мороза, днем 8-10°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08561" y="233666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5" name="TextBox 15"/>
          <p:cNvSpPr txBox="1"/>
          <p:nvPr/>
        </p:nvSpPr>
        <p:spPr>
          <a:xfrm>
            <a:off x="4990980" y="344125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81534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17418</TotalTime>
  <Words>612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2468</cp:revision>
  <cp:lastPrinted>2021-07-01T03:56:27Z</cp:lastPrinted>
  <dcterms:created xsi:type="dcterms:W3CDTF">2018-03-27T06:03:00Z</dcterms:created>
  <dcterms:modified xsi:type="dcterms:W3CDTF">2022-10-29T09:53:54Z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