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42E73B20-A29A-452E-839C-457431B0E6A8}"/>
    <pc:docChg chg="modSld">
      <pc:chgData name="Moldir Kabdualieva" userId="df42278df007c026" providerId="LiveId" clId="{42E73B20-A29A-452E-839C-457431B0E6A8}" dt="2022-10-29T09:57:44.394" v="33" actId="20577"/>
      <pc:docMkLst>
        <pc:docMk/>
      </pc:docMkLst>
      <pc:sldChg chg="modSp mod">
        <pc:chgData name="Moldir Kabdualieva" userId="df42278df007c026" providerId="LiveId" clId="{42E73B20-A29A-452E-839C-457431B0E6A8}" dt="2022-10-29T09:57:03.616" v="31" actId="20577"/>
        <pc:sldMkLst>
          <pc:docMk/>
          <pc:sldMk cId="0" sldId="261"/>
        </pc:sldMkLst>
        <pc:graphicFrameChg chg="modGraphic">
          <ac:chgData name="Moldir Kabdualieva" userId="df42278df007c026" providerId="LiveId" clId="{42E73B20-A29A-452E-839C-457431B0E6A8}" dt="2022-10-29T09:57:03.616" v="31" actId="20577"/>
          <ac:graphicFrameMkLst>
            <pc:docMk/>
            <pc:sldMk cId="0" sldId="261"/>
            <ac:graphicFrameMk id="16" creationId="{94CC0974-E1E4-47F3-9A8B-49A879A3B96B}"/>
          </ac:graphicFrameMkLst>
        </pc:graphicFrameChg>
      </pc:sldChg>
      <pc:sldChg chg="modSp mod">
        <pc:chgData name="Moldir Kabdualieva" userId="df42278df007c026" providerId="LiveId" clId="{42E73B20-A29A-452E-839C-457431B0E6A8}" dt="2022-10-29T09:57:44.394" v="33" actId="20577"/>
        <pc:sldMkLst>
          <pc:docMk/>
          <pc:sldMk cId="334028445" sldId="265"/>
        </pc:sldMkLst>
        <pc:spChg chg="mod">
          <ac:chgData name="Moldir Kabdualieva" userId="df42278df007c026" providerId="LiveId" clId="{42E73B20-A29A-452E-839C-457431B0E6A8}" dt="2022-10-29T09:57:44.394" v="33"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10030761"/>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302</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29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қазан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29</a:t>
            </a:r>
            <a:r>
              <a:rPr lang="kk-KZ" altLang="ru-RU" sz="1200" b="1" dirty="0">
                <a:latin typeface="Times New Roman" panose="02020603050405020304" pitchFamily="18" charset="0"/>
                <a:cs typeface="Times New Roman" panose="02020603050405020304" pitchFamily="18" charset="0"/>
              </a:rPr>
              <a:t> қазан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862322"/>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30 </a:t>
            </a:r>
            <a:r>
              <a:rPr lang="kk-KZ" sz="1200" b="1" dirty="0">
                <a:latin typeface="Times New Roman" pitchFamily="18" charset="0"/>
                <a:cs typeface="Times New Roman" pitchFamily="18" charset="0"/>
              </a:rPr>
              <a:t>қазанға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29 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30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indent="182563">
              <a:defRPr/>
            </a:pPr>
            <a:r>
              <a:rPr lang="kk-KZ" sz="1200" dirty="0">
                <a:latin typeface="Times New Roman"/>
                <a:ea typeface="Times New Roman"/>
              </a:rPr>
              <a:t>Кей уақытта жаңбыр жауады</a:t>
            </a:r>
            <a:r>
              <a:rPr lang="kk-KZ" sz="1200" dirty="0">
                <a:solidFill>
                  <a:prstClr val="black"/>
                </a:solidFill>
                <a:latin typeface="Times New Roman" pitchFamily="18" charset="0"/>
                <a:ea typeface="Calibri"/>
                <a:cs typeface="Times New Roman" pitchFamily="18" charset="0"/>
              </a:rPr>
              <a:t>. </a:t>
            </a:r>
            <a:r>
              <a:rPr lang="kk-KZ" sz="1200" dirty="0">
                <a:latin typeface="Times New Roman"/>
                <a:ea typeface="SimSun"/>
              </a:rPr>
              <a:t>Түнде және таңертең </a:t>
            </a:r>
            <a:r>
              <a:rPr lang="kk-KZ" sz="1200" dirty="0">
                <a:latin typeface="Times New Roman"/>
                <a:ea typeface="Times New Roman"/>
              </a:rPr>
              <a:t>тұман түседі. О</a:t>
            </a:r>
            <a:r>
              <a:rPr lang="kk-KZ" sz="1200" dirty="0">
                <a:latin typeface="Times New Roman"/>
                <a:ea typeface="Calibri"/>
              </a:rPr>
              <a:t>ңтүстік-батыстан жел соғады, күші 9-14, күндіз екпіні 15-20 </a:t>
            </a:r>
            <a:r>
              <a:rPr lang="kk-KZ" sz="1200" dirty="0">
                <a:latin typeface="Times New Roman" pitchFamily="18" charset="0"/>
                <a:cs typeface="Times New Roman" pitchFamily="18" charset="0"/>
              </a:rPr>
              <a:t>м/с. Ауа температурасы түнде 6-8, күндіз 10-12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31 </a:t>
            </a:r>
            <a:r>
              <a:rPr lang="ru-RU" altLang="ru-RU" sz="1200" b="1" dirty="0" err="1">
                <a:latin typeface="Times New Roman" panose="02020603050405020304" pitchFamily="18" charset="0"/>
                <a:cs typeface="Times New Roman" panose="02020603050405020304" pitchFamily="18" charset="0"/>
              </a:rPr>
              <a:t>қазанға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30 </a:t>
            </a:r>
            <a:r>
              <a:rPr lang="ru-RU" altLang="ru-RU" sz="1200" b="1" dirty="0" err="1">
                <a:solidFill>
                  <a:prstClr val="black"/>
                </a:solidFill>
                <a:latin typeface="Times New Roman" panose="02020603050405020304" pitchFamily="18" charset="0"/>
                <a:cs typeface="Times New Roman" panose="02020603050405020304" pitchFamily="18" charset="0"/>
              </a:rPr>
              <a:t>қазан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31 </a:t>
            </a:r>
            <a:r>
              <a:rPr lang="ru-RU" altLang="ru-RU" sz="1200" b="1" dirty="0" err="1">
                <a:latin typeface="Times New Roman" panose="02020603050405020304" pitchFamily="18" charset="0"/>
                <a:cs typeface="Times New Roman" panose="02020603050405020304" pitchFamily="18" charset="0"/>
              </a:rPr>
              <a:t>қазан</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ea typeface="Calibri"/>
                <a:cs typeface="Times New Roman" pitchFamily="18" charset="0"/>
              </a:rPr>
              <a:t> Жауын-шашынсыз. </a:t>
            </a:r>
            <a:r>
              <a:rPr lang="kk-KZ" sz="1200" dirty="0">
                <a:solidFill>
                  <a:prstClr val="black"/>
                </a:solidFill>
                <a:latin typeface="Times New Roman"/>
                <a:ea typeface="SimSun"/>
              </a:rPr>
              <a:t>Түнде және таңертең </a:t>
            </a:r>
            <a:r>
              <a:rPr lang="kk-KZ" sz="1200" dirty="0">
                <a:solidFill>
                  <a:prstClr val="black"/>
                </a:solidFill>
                <a:latin typeface="Times New Roman"/>
                <a:ea typeface="Times New Roman"/>
              </a:rPr>
              <a:t>тұман түседі. О</a:t>
            </a:r>
            <a:r>
              <a:rPr lang="kk-KZ" sz="1200" dirty="0">
                <a:solidFill>
                  <a:prstClr val="black"/>
                </a:solidFill>
                <a:latin typeface="Times New Roman"/>
                <a:ea typeface="Calibri"/>
              </a:rPr>
              <a:t>ңтүстік-батыс</a:t>
            </a:r>
            <a:r>
              <a:rPr lang="kk-KZ" sz="1200" dirty="0">
                <a:latin typeface="Times New Roman"/>
                <a:ea typeface="Calibri"/>
              </a:rPr>
              <a:t>тан жел соғады, күші 9-14 </a:t>
            </a:r>
            <a:r>
              <a:rPr lang="kk-KZ" sz="1200" dirty="0">
                <a:latin typeface="Times New Roman" pitchFamily="18" charset="0"/>
                <a:cs typeface="Times New Roman" pitchFamily="18" charset="0"/>
              </a:rPr>
              <a:t>м/с. Ауа температурасы </a:t>
            </a:r>
            <a:r>
              <a:rPr lang="kk-KZ" sz="1200">
                <a:latin typeface="Times New Roman" pitchFamily="18" charset="0"/>
                <a:cs typeface="Times New Roman" pitchFamily="18" charset="0"/>
              </a:rPr>
              <a:t>түнде 3-5 </a:t>
            </a:r>
            <a:r>
              <a:rPr lang="kk-KZ" sz="1200" dirty="0">
                <a:latin typeface="Times New Roman" pitchFamily="18" charset="0"/>
                <a:cs typeface="Times New Roman" pitchFamily="18" charset="0"/>
              </a:rPr>
              <a:t>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30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30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36535882"/>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sz="1400" b="1" i="1" dirty="0">
                <a:latin typeface="Times New Roman" panose="02020603050405020304" pitchFamily="18" charset="0"/>
                <a:cs typeface="Times New Roman" panose="02020603050405020304" pitchFamily="18" charset="0"/>
              </a:rPr>
              <a:t>Қабдуалиева М.С.</a:t>
            </a:r>
            <a:endParaRPr lang="ru-KZ" sz="1400" b="1" i="1" dirty="0">
              <a:latin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14149</TotalTime>
  <Words>613</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2719</cp:revision>
  <cp:lastPrinted>2022-10-28T06:54:18Z</cp:lastPrinted>
  <dcterms:created xsi:type="dcterms:W3CDTF">2018-03-27T06:03:00Z</dcterms:created>
  <dcterms:modified xsi:type="dcterms:W3CDTF">2022-10-29T09:57:47Z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