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FE23B8-F49A-488D-A6D5-E44062E3718D}" v="1" dt="2022-10-29T09:47:37.1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3FE23B8-F49A-488D-A6D5-E44062E3718D}"/>
    <pc:docChg chg="modSld">
      <pc:chgData name="Moldir Kabdualieva" userId="df42278df007c026" providerId="LiveId" clId="{13FE23B8-F49A-488D-A6D5-E44062E3718D}" dt="2022-10-29T09:48:20.744" v="4"/>
      <pc:docMkLst>
        <pc:docMk/>
      </pc:docMkLst>
      <pc:sldChg chg="modSp mod">
        <pc:chgData name="Moldir Kabdualieva" userId="df42278df007c026" providerId="LiveId" clId="{13FE23B8-F49A-488D-A6D5-E44062E3718D}" dt="2022-10-29T09:47:42.147" v="2" actId="20577"/>
        <pc:sldMkLst>
          <pc:docMk/>
          <pc:sldMk cId="0" sldId="261"/>
        </pc:sldMkLst>
        <pc:spChg chg="mod">
          <ac:chgData name="Moldir Kabdualieva" userId="df42278df007c026" providerId="LiveId" clId="{13FE23B8-F49A-488D-A6D5-E44062E3718D}" dt="2022-10-29T09:47:42.147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13FE23B8-F49A-488D-A6D5-E44062E3718D}" dt="2022-10-29T09:47:37.12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3FE23B8-F49A-488D-A6D5-E44062E3718D}" dt="2022-10-29T09:48:20.744" v="4"/>
        <pc:sldMkLst>
          <pc:docMk/>
          <pc:sldMk cId="334028445" sldId="265"/>
        </pc:sldMkLst>
        <pc:spChg chg="mod">
          <ac:chgData name="Moldir Kabdualieva" userId="df42278df007c026" providerId="LiveId" clId="{13FE23B8-F49A-488D-A6D5-E44062E3718D}" dt="2022-10-29T09:48:20.744" v="4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87752154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29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924940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29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30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5-10 м/с. Температура воздуха ночью 5-7° мороза, днем 5-7°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31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30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31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Осадки.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88850" y="2426983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76287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16745</TotalTime>
  <Words>600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2427</cp:revision>
  <cp:lastPrinted>2021-10-14T11:15:53Z</cp:lastPrinted>
  <dcterms:created xsi:type="dcterms:W3CDTF">2018-03-27T06:03:00Z</dcterms:created>
  <dcterms:modified xsi:type="dcterms:W3CDTF">2022-10-29T09:48:24Z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