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75DE1B-897B-429E-B009-4FB6599C6A2C}" v="1" dt="2022-10-29T09:45:53.11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275DE1B-897B-429E-B009-4FB6599C6A2C}"/>
    <pc:docChg chg="modSld">
      <pc:chgData name="Moldir Kabdualieva" userId="df42278df007c026" providerId="LiveId" clId="{A275DE1B-897B-429E-B009-4FB6599C6A2C}" dt="2022-10-29T09:46:12.584" v="44" actId="1076"/>
      <pc:docMkLst>
        <pc:docMk/>
      </pc:docMkLst>
      <pc:sldChg chg="modSp mod">
        <pc:chgData name="Moldir Kabdualieva" userId="df42278df007c026" providerId="LiveId" clId="{A275DE1B-897B-429E-B009-4FB6599C6A2C}" dt="2022-10-29T09:45:16.587" v="41" actId="20577"/>
        <pc:sldMkLst>
          <pc:docMk/>
          <pc:sldMk cId="0" sldId="261"/>
        </pc:sldMkLst>
        <pc:graphicFrameChg chg="modGraphic">
          <ac:chgData name="Moldir Kabdualieva" userId="df42278df007c026" providerId="LiveId" clId="{A275DE1B-897B-429E-B009-4FB6599C6A2C}" dt="2022-10-29T09:45:16.587" v="41"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A275DE1B-897B-429E-B009-4FB6599C6A2C}" dt="2022-10-29T09:46:12.584" v="44" actId="1076"/>
        <pc:sldMkLst>
          <pc:docMk/>
          <pc:sldMk cId="334028445" sldId="265"/>
        </pc:sldMkLst>
        <pc:spChg chg="add mod">
          <ac:chgData name="Moldir Kabdualieva" userId="df42278df007c026" providerId="LiveId" clId="{A275DE1B-897B-429E-B009-4FB6599C6A2C}" dt="2022-10-29T09:46:12.584" v="44" actId="1076"/>
          <ac:spMkLst>
            <pc:docMk/>
            <pc:sldMk cId="334028445" sldId="265"/>
            <ac:spMk id="3" creationId="{CE0C672A-8EEA-3812-DFF9-2257F2927E09}"/>
          </ac:spMkLst>
        </pc:spChg>
        <pc:spChg chg="mod">
          <ac:chgData name="Moldir Kabdualieva" userId="df42278df007c026" providerId="LiveId" clId="{A275DE1B-897B-429E-B009-4FB6599C6A2C}" dt="2022-10-29T09:44:33.183" v="0"/>
          <ac:spMkLst>
            <pc:docMk/>
            <pc:sldMk cId="334028445" sldId="265"/>
            <ac:spMk id="19" creationId="{00000000-0000-0000-0000-000000000000}"/>
          </ac:spMkLst>
        </pc:spChg>
        <pc:spChg chg="del">
          <ac:chgData name="Moldir Kabdualieva" userId="df42278df007c026" providerId="LiveId" clId="{A275DE1B-897B-429E-B009-4FB6599C6A2C}" dt="2022-10-29T09:45:53.115" v="42"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№302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29 қазан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29 </a:t>
            </a:r>
            <a:r>
              <a:rPr lang="ru-RU" altLang="ru-RU" sz="1200" b="1" dirty="0" err="1">
                <a:latin typeface="Times New Roman" panose="02020603050405020304" pitchFamily="18" charset="0"/>
                <a:cs typeface="Times New Roman" panose="02020603050405020304" pitchFamily="18" charset="0"/>
              </a:rPr>
              <a:t>қазан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72156820"/>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785104"/>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30 </a:t>
            </a:r>
            <a:r>
              <a:rPr lang="kk-KZ" sz="1100" b="1" dirty="0">
                <a:solidFill>
                  <a:srgbClr val="000000"/>
                </a:solidFill>
                <a:latin typeface="Times New Roman" pitchFamily="18" charset="0"/>
                <a:cs typeface="Times New Roman" pitchFamily="18" charset="0"/>
              </a:rPr>
              <a:t>қазанға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29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30 </a:t>
            </a:r>
            <a:r>
              <a:rPr lang="kk-KZ" sz="1100" b="1" dirty="0">
                <a:solidFill>
                  <a:srgbClr val="000000"/>
                </a:solidFill>
                <a:latin typeface="Times New Roman" pitchFamily="18" charset="0"/>
                <a:cs typeface="Times New Roman" pitchFamily="18" charset="0"/>
              </a:rPr>
              <a:t>қазанға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Оңтүстік-шығыстан жел соғады, күші 9-14 м/с. Ауа температурасы түнде 7-9 градус аяз, күндіз 0-2 градус аяз. </a:t>
            </a:r>
          </a:p>
          <a:p>
            <a:pPr algn="ct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31 </a:t>
            </a:r>
            <a:r>
              <a:rPr lang="kk-KZ" sz="1100" b="1" dirty="0">
                <a:solidFill>
                  <a:srgbClr val="000000"/>
                </a:solidFill>
                <a:latin typeface="Times New Roman" pitchFamily="18" charset="0"/>
                <a:cs typeface="Times New Roman" pitchFamily="18" charset="0"/>
              </a:rPr>
              <a:t>қазанға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30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31 </a:t>
            </a:r>
            <a:r>
              <a:rPr lang="kk-KZ" sz="1100" b="1" dirty="0">
                <a:solidFill>
                  <a:srgbClr val="000000"/>
                </a:solidFill>
                <a:latin typeface="Times New Roman" pitchFamily="18" charset="0"/>
                <a:cs typeface="Times New Roman" pitchFamily="18" charset="0"/>
              </a:rPr>
              <a:t>қазанға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Оңтүстік-батыстан, оңтүстіктен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a:latin typeface="Times New Roman" pitchFamily="18" charset="0"/>
                <a:cs typeface="Times New Roman" pitchFamily="18" charset="0"/>
              </a:rPr>
              <a:t>7-9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276872"/>
            <a:ext cx="4680520"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 </a:t>
            </a:r>
            <a:r>
              <a:rPr lang="ru-RU" sz="1100" dirty="0">
                <a:solidFill>
                  <a:schemeClr val="tx1"/>
                </a:solidFill>
                <a:latin typeface="Times New Roman" panose="02020603050405020304" pitchFamily="18" charset="0"/>
                <a:cs typeface="Times New Roman" panose="02020603050405020304" pitchFamily="18" charset="0"/>
              </a:rPr>
              <a:t>30, 31 </a:t>
            </a:r>
            <a:r>
              <a:rPr lang="ru-RU" sz="1100" dirty="0" err="1">
                <a:solidFill>
                  <a:schemeClr val="tx1"/>
                </a:solidFill>
                <a:latin typeface="Times New Roman" panose="02020603050405020304" pitchFamily="18" charset="0"/>
                <a:cs typeface="Times New Roman" panose="02020603050405020304" pitchFamily="18" charset="0"/>
              </a:rPr>
              <a:t>қазанға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CE0C672A-8EEA-3812-DFF9-2257F2927E09}"/>
              </a:ext>
            </a:extLst>
          </p:cNvPr>
          <p:cNvSpPr txBox="1"/>
          <p:nvPr/>
        </p:nvSpPr>
        <p:spPr>
          <a:xfrm>
            <a:off x="464774" y="794954"/>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13051</TotalTime>
  <Words>603</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2403</cp:revision>
  <cp:lastPrinted>2021-07-01T03:56:27Z</cp:lastPrinted>
  <dcterms:created xsi:type="dcterms:W3CDTF">2018-03-27T06:03:00Z</dcterms:created>
  <dcterms:modified xsi:type="dcterms:W3CDTF">2022-10-29T09:46:15Z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