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D716B9-6C9C-4FA1-836E-CB2623F224BD}" v="2" dt="2022-10-29T10:05:28.9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9D716B9-6C9C-4FA1-836E-CB2623F224BD}"/>
    <pc:docChg chg="modSld">
      <pc:chgData name="Moldir Kabdualieva" userId="df42278df007c026" providerId="LiveId" clId="{19D716B9-6C9C-4FA1-836E-CB2623F224BD}" dt="2022-10-29T10:06:00.664" v="23" actId="1076"/>
      <pc:docMkLst>
        <pc:docMk/>
      </pc:docMkLst>
      <pc:sldChg chg="modSp mod">
        <pc:chgData name="Moldir Kabdualieva" userId="df42278df007c026" providerId="LiveId" clId="{19D716B9-6C9C-4FA1-836E-CB2623F224BD}" dt="2022-10-29T10:04:55.914" v="18" actId="20577"/>
        <pc:sldMkLst>
          <pc:docMk/>
          <pc:sldMk cId="0" sldId="261"/>
        </pc:sldMkLst>
        <pc:spChg chg="mod">
          <ac:chgData name="Moldir Kabdualieva" userId="df42278df007c026" providerId="LiveId" clId="{19D716B9-6C9C-4FA1-836E-CB2623F224BD}" dt="2022-10-29T10:04:55.914" v="1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19D716B9-6C9C-4FA1-836E-CB2623F224BD}" dt="2022-10-29T10:04:42.360" v="1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19D716B9-6C9C-4FA1-836E-CB2623F224BD}" dt="2022-10-29T10:04:44.343" v="2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19D716B9-6C9C-4FA1-836E-CB2623F224BD}" dt="2022-10-29T10:04:36.40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19D716B9-6C9C-4FA1-836E-CB2623F224BD}" dt="2022-10-29T10:06:00.664" v="23" actId="1076"/>
        <pc:sldMkLst>
          <pc:docMk/>
          <pc:sldMk cId="334028445" sldId="265"/>
        </pc:sldMkLst>
        <pc:spChg chg="add mod">
          <ac:chgData name="Moldir Kabdualieva" userId="df42278df007c026" providerId="LiveId" clId="{19D716B9-6C9C-4FA1-836E-CB2623F224BD}" dt="2022-10-29T10:06:00.664" v="23" actId="1076"/>
          <ac:spMkLst>
            <pc:docMk/>
            <pc:sldMk cId="334028445" sldId="265"/>
            <ac:spMk id="5" creationId="{A414C378-48C4-3136-BCA4-F36FFC137508}"/>
          </ac:spMkLst>
        </pc:spChg>
        <pc:spChg chg="mod">
          <ac:chgData name="Moldir Kabdualieva" userId="df42278df007c026" providerId="LiveId" clId="{19D716B9-6C9C-4FA1-836E-CB2623F224BD}" dt="2022-10-29T10:05:25.956" v="19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19D716B9-6C9C-4FA1-836E-CB2623F224BD}" dt="2022-10-29T10:05:28.917" v="20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29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728965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30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дождь, утром и днем временами сильный дождь. Ветер западный 8-13, утром и днем порывы 15-20 м/с. Температура воздуха ночью 6-8, днем 10-12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	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31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30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31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юго-западный 8-13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 2-4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56824" y="2049827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7171" y="3117097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414C378-48C4-3136-BCA4-F36FFC137508}"/>
              </a:ext>
            </a:extLst>
          </p:cNvPr>
          <p:cNvSpPr txBox="1"/>
          <p:nvPr/>
        </p:nvSpPr>
        <p:spPr>
          <a:xfrm>
            <a:off x="323218" y="725064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12929</TotalTime>
  <Words>664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2421</cp:revision>
  <cp:lastPrinted>2021-07-01T03:56:27Z</cp:lastPrinted>
  <dcterms:created xsi:type="dcterms:W3CDTF">2018-03-27T06:03:00Z</dcterms:created>
  <dcterms:modified xsi:type="dcterms:W3CDTF">2022-10-29T10:06:04Z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