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FD6990-095E-4C49-8A02-0EE9B43E645A}" v="1" dt="2022-10-29T10:08:27.09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№302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57784"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30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29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30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Көшпелі бұлтты, жауын-шашынсыз. Желдің бағыты шығыстан оңтүстікке ауысады, күші 3-8 м/с. Ауа температурасы түнде 4-6 градус суық, күндіз 3-5 градус жылы болады. </a:t>
            </a:r>
          </a:p>
          <a:p>
            <a:pPr lvl="0" algn="ctr"/>
            <a:r>
              <a:rPr lang="kk-KZ" sz="1200" b="1" dirty="0">
                <a:solidFill>
                  <a:srgbClr val="000000"/>
                </a:solidFill>
                <a:latin typeface="Times New Roman" pitchFamily="18" charset="0"/>
                <a:cs typeface="Times New Roman" pitchFamily="18" charset="0"/>
              </a:rPr>
              <a:t>31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30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31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Бұлтты, жауын-шашын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(жаңбыр, қар</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жауады</a:t>
            </a:r>
            <a:r>
              <a:rPr lang="kk-KZ" sz="1200" dirty="0">
                <a:latin typeface="Times New Roman" pitchFamily="18" charset="0"/>
                <a:cs typeface="Times New Roman" pitchFamily="18" charset="0"/>
              </a:rPr>
              <a:t>. Оңтүстіктен жел соғады, күші 7-12, екпіні 15 м/с. Ауа температурасы 0-2 градус суық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20692262"/>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214554"/>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30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31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a:t>
            </a:r>
            <a:r>
              <a:rPr lang="ru-RU" altLang="en-US" sz="1200" dirty="0">
                <a:solidFill>
                  <a:srgbClr val="000000"/>
                </a:solidFill>
                <a:latin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4290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F15BFF72-9C97-FE97-8F64-E9656A0AB78E}"/>
              </a:ext>
            </a:extLst>
          </p:cNvPr>
          <p:cNvSpPr txBox="1"/>
          <p:nvPr/>
        </p:nvSpPr>
        <p:spPr>
          <a:xfrm>
            <a:off x="357486" y="769303"/>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13655</TotalTime>
  <Words>647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2480</cp:revision>
  <cp:lastPrinted>2021-07-01T07:38:07Z</cp:lastPrinted>
  <dcterms:created xsi:type="dcterms:W3CDTF">2018-03-27T06:03:00Z</dcterms:created>
  <dcterms:modified xsi:type="dcterms:W3CDTF">2022-10-29T10:08:45Z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