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A1BB616-6C46-4514-86FA-47FCF1D01AB6}" v="1" dt="2022-10-29T09:17:35.2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97" autoAdjust="0"/>
    <p:restoredTop sz="94660"/>
  </p:normalViewPr>
  <p:slideViewPr>
    <p:cSldViewPr showGuides="1">
      <p:cViewPr varScale="1">
        <p:scale>
          <a:sx n="64" d="100"/>
          <a:sy n="64" d="100"/>
        </p:scale>
        <p:origin x="130" y="16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5A1BB616-6C46-4514-86FA-47FCF1D01AB6}"/>
    <pc:docChg chg="custSel modSld">
      <pc:chgData name="Moldir Kabdualieva" userId="df42278df007c026" providerId="LiveId" clId="{5A1BB616-6C46-4514-86FA-47FCF1D01AB6}" dt="2022-10-29T09:19:28.073" v="12" actId="20577"/>
      <pc:docMkLst>
        <pc:docMk/>
      </pc:docMkLst>
      <pc:sldChg chg="modSp mod">
        <pc:chgData name="Moldir Kabdualieva" userId="df42278df007c026" providerId="LiveId" clId="{5A1BB616-6C46-4514-86FA-47FCF1D01AB6}" dt="2022-10-29T09:18:14.994" v="5" actId="207"/>
        <pc:sldMkLst>
          <pc:docMk/>
          <pc:sldMk cId="0" sldId="261"/>
        </pc:sldMkLst>
        <pc:spChg chg="mod">
          <ac:chgData name="Moldir Kabdualieva" userId="df42278df007c026" providerId="LiveId" clId="{5A1BB616-6C46-4514-86FA-47FCF1D01AB6}" dt="2022-10-29T09:17:47.296" v="4" actId="20577"/>
          <ac:spMkLst>
            <pc:docMk/>
            <pc:sldMk cId="0" sldId="261"/>
            <ac:spMk id="14" creationId="{00000000-0000-0000-0000-000000000000}"/>
          </ac:spMkLst>
        </pc:spChg>
        <pc:spChg chg="mod">
          <ac:chgData name="Moldir Kabdualieva" userId="df42278df007c026" providerId="LiveId" clId="{5A1BB616-6C46-4514-86FA-47FCF1D01AB6}" dt="2022-10-29T09:18:14.994" v="5" actId="207"/>
          <ac:spMkLst>
            <pc:docMk/>
            <pc:sldMk cId="0" sldId="261"/>
            <ac:spMk id="21" creationId="{00000000-0000-0000-0000-000000000000}"/>
          </ac:spMkLst>
        </pc:spChg>
        <pc:graphicFrameChg chg="mod">
          <ac:chgData name="Moldir Kabdualieva" userId="df42278df007c026" providerId="LiveId" clId="{5A1BB616-6C46-4514-86FA-47FCF1D01AB6}" dt="2022-10-29T09:17:35.245" v="0"/>
          <ac:graphicFrameMkLst>
            <pc:docMk/>
            <pc:sldMk cId="0" sldId="261"/>
            <ac:graphicFrameMk id="23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5A1BB616-6C46-4514-86FA-47FCF1D01AB6}" dt="2022-10-29T09:19:28.073" v="12" actId="20577"/>
        <pc:sldMkLst>
          <pc:docMk/>
          <pc:sldMk cId="334028445" sldId="265"/>
        </pc:sldMkLst>
        <pc:spChg chg="add mod">
          <ac:chgData name="Moldir Kabdualieva" userId="df42278df007c026" providerId="LiveId" clId="{5A1BB616-6C46-4514-86FA-47FCF1D01AB6}" dt="2022-10-29T09:18:52.302" v="10" actId="14100"/>
          <ac:spMkLst>
            <pc:docMk/>
            <pc:sldMk cId="334028445" sldId="265"/>
            <ac:spMk id="5" creationId="{12AC25A2-B596-7EDB-3D65-E1DBFFF1147D}"/>
          </ac:spMkLst>
        </pc:spChg>
        <pc:spChg chg="topLvl">
          <ac:chgData name="Moldir Kabdualieva" userId="df42278df007c026" providerId="LiveId" clId="{5A1BB616-6C46-4514-86FA-47FCF1D01AB6}" dt="2022-10-29T09:18:37.022" v="6" actId="478"/>
          <ac:spMkLst>
            <pc:docMk/>
            <pc:sldMk cId="334028445" sldId="265"/>
            <ac:spMk id="16" creationId="{E1A8E3C0-CFA9-44DB-A7DD-D1427BEBA2CE}"/>
          </ac:spMkLst>
        </pc:spChg>
        <pc:spChg chg="del topLvl">
          <ac:chgData name="Moldir Kabdualieva" userId="df42278df007c026" providerId="LiveId" clId="{5A1BB616-6C46-4514-86FA-47FCF1D01AB6}" dt="2022-10-29T09:18:37.022" v="6" actId="478"/>
          <ac:spMkLst>
            <pc:docMk/>
            <pc:sldMk cId="334028445" sldId="265"/>
            <ac:spMk id="17" creationId="{A749C2F8-23C3-4A95-A976-9FB1B6BA7313}"/>
          </ac:spMkLst>
        </pc:spChg>
        <pc:spChg chg="mod">
          <ac:chgData name="Moldir Kabdualieva" userId="df42278df007c026" providerId="LiveId" clId="{5A1BB616-6C46-4514-86FA-47FCF1D01AB6}" dt="2022-10-29T09:19:28.073" v="12" actId="20577"/>
          <ac:spMkLst>
            <pc:docMk/>
            <pc:sldMk cId="334028445" sldId="265"/>
            <ac:spMk id="18" creationId="{00000000-0000-0000-0000-000000000000}"/>
          </ac:spMkLst>
        </pc:spChg>
        <pc:grpChg chg="del">
          <ac:chgData name="Moldir Kabdualieva" userId="df42278df007c026" providerId="LiveId" clId="{5A1BB616-6C46-4514-86FA-47FCF1D01AB6}" dt="2022-10-29T09:18:37.022" v="6" actId="478"/>
          <ac:grpSpMkLst>
            <pc:docMk/>
            <pc:sldMk cId="334028445" sldId="265"/>
            <ac:grpSpMk id="6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447600" y="-315415"/>
            <a:ext cx="10441160" cy="69492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Актау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963538479"/>
              </p:ext>
            </p:extLst>
          </p:nvPr>
        </p:nvGraphicFramePr>
        <p:xfrm>
          <a:off x="307975" y="2588895"/>
          <a:ext cx="4465638" cy="19354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№302</a:t>
                      </a:r>
                      <a:endParaRPr lang="ru-RU" altLang="x-none" sz="1400" b="1" i="1" baseline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Актау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5120" y="2270261"/>
            <a:ext cx="4698302" cy="76944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30, ночью 31 октября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2022 года</a:t>
            </a:r>
            <a:r>
              <a:rPr lang="en-US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накоплению загрязняющих веществ в атмосфере города. </a:t>
            </a:r>
          </a:p>
          <a:p>
            <a:pPr indent="182563"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В целом по городу ожидается </a:t>
            </a:r>
            <a:r>
              <a:rPr lang="ru-RU" altLang="en-US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повышенный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уровень загрязнения воздуха.</a:t>
            </a:r>
          </a:p>
        </p:txBody>
      </p:sp>
      <p:graphicFrame>
        <p:nvGraphicFramePr>
          <p:cNvPr id="23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2752857"/>
              </p:ext>
            </p:extLst>
          </p:nvPr>
        </p:nvGraphicFramePr>
        <p:xfrm>
          <a:off x="5007188" y="4021384"/>
          <a:ext cx="4667576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6058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32949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8569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9378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526059696"/>
              </p:ext>
            </p:extLst>
          </p:nvPr>
        </p:nvGraphicFramePr>
        <p:xfrm>
          <a:off x="5139910" y="6527166"/>
          <a:ext cx="4730750" cy="320882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420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4485" y="3569182"/>
            <a:ext cx="478705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Актау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29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928769" y="215884"/>
            <a:ext cx="4824413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Актау </a:t>
            </a:r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30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29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20 ч. 30 октября 2022 г.</a:t>
            </a:r>
            <a:r>
              <a:rPr lang="ru-RU" sz="1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/>
            <a:endParaRPr lang="ru-RU" sz="11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 Облачно, дождь. Ночью и утром туман. Ветер северо-западный с переходом на юго-западный 5-10 м/с. Температура воздуха ночью 6-8, днем 13-15 тепла.</a:t>
            </a:r>
          </a:p>
          <a:p>
            <a:pPr lvl="0" algn="just"/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lvl="0" algn="just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на 31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30 октября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08 ч. 31 ок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тября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  Переменная облачность, без осадков. Туман.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юго-западный 5-10 м/с. Температура воздуха ночью 6-8 </a:t>
            </a:r>
            <a:r>
              <a:rPr lang="kk-KZ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тепла.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5079999" y="3075094"/>
            <a:ext cx="4630161" cy="261610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8" y="4659557"/>
            <a:ext cx="4808537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Актау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31 микрорайон, на территории школы №3;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микрорайон на территории школы №22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 12;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 31, участок № 10.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3000" y="6758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53459" y="4925171"/>
            <a:ext cx="4545876" cy="1405226"/>
            <a:chOff x="524051" y="4277100"/>
            <a:chExt cx="4291013" cy="1391887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874944387"/>
                </p:ext>
              </p:extLst>
            </p:nvPr>
          </p:nvGraphicFramePr>
          <p:xfrm>
            <a:off x="531522" y="4883919"/>
            <a:ext cx="3809513" cy="785068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55472" y="4277100"/>
              <a:ext cx="2032438" cy="6587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4051" y="4440668"/>
              <a:ext cx="4291013" cy="28811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43537" y="6486526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"/>
          <p:cNvSpPr/>
          <p:nvPr/>
        </p:nvSpPr>
        <p:spPr>
          <a:xfrm>
            <a:off x="5051452" y="6331079"/>
            <a:ext cx="4521389" cy="24622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000" b="1" i="1" dirty="0">
                <a:solidFill>
                  <a:srgbClr val="000000"/>
                </a:solidFill>
              </a:rPr>
              <a:t>  </a:t>
            </a:r>
            <a:r>
              <a:rPr lang="en-US" altLang="ru-RU" sz="10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KZ" sz="1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937125" y="134226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558913081"/>
              </p:ext>
            </p:extLst>
          </p:nvPr>
        </p:nvGraphicFramePr>
        <p:xfrm>
          <a:off x="5017647" y="501361"/>
          <a:ext cx="4681688" cy="838010"/>
        </p:xfrm>
        <a:graphic>
          <a:graphicData uri="http://schemas.openxmlformats.org/drawingml/2006/table">
            <a:tbl>
              <a:tblPr/>
              <a:tblGrid>
                <a:gridCol w="10209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0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98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kk-KZ" sz="1000" dirty="0">
                          <a:latin typeface="Times New Roman" panose="02020603050405020304" pitchFamily="18" charset="0"/>
                        </a:rPr>
                        <a:t>Критерий </a:t>
                      </a:r>
                      <a:r>
                        <a:rPr sz="1000" dirty="0">
                          <a:latin typeface="Times New Roman" panose="02020603050405020304" pitchFamily="18" charset="0"/>
                        </a:rPr>
                        <a:t>Р</a:t>
                      </a:r>
                      <a:endParaRPr lang="ru-RU" altLang="en-US" sz="1000" dirty="0"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1000" b="0" i="0" u="none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1000" b="0" i="0" u="none" kern="120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пониженная</a:t>
                      </a:r>
                      <a:endParaRPr lang="ru-RU" altLang="en-US" sz="1000" b="0" i="0" u="none" kern="1200" baseline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0,22 ≤ Р &lt; 0,29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повышенная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0,29 ≤ Р &lt;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высокая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очень</a:t>
                      </a:r>
                      <a:r>
                        <a:rPr lang="kk-KZ" sz="1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высокая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3000" y="2100875"/>
            <a:ext cx="48244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294763800"/>
              </p:ext>
            </p:extLst>
          </p:nvPr>
        </p:nvGraphicFramePr>
        <p:xfrm>
          <a:off x="5019177" y="243116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960949" y="466918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AC25A2-B596-7EDB-3D65-E1DBFFF1147D}"/>
              </a:ext>
            </a:extLst>
          </p:cNvPr>
          <p:cNvSpPr txBox="1"/>
          <p:nvPr/>
        </p:nvSpPr>
        <p:spPr>
          <a:xfrm>
            <a:off x="219609" y="611516"/>
            <a:ext cx="4635716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15523</TotalTime>
  <Words>711</Words>
  <Application>Microsoft Office PowerPoint</Application>
  <PresentationFormat>Лист A4 (210x297 мм)</PresentationFormat>
  <Paragraphs>103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2435</cp:revision>
  <cp:lastPrinted>2021-10-15T03:50:29Z</cp:lastPrinted>
  <dcterms:created xsi:type="dcterms:W3CDTF">2018-03-27T06:03:00Z</dcterms:created>
  <dcterms:modified xsi:type="dcterms:W3CDTF">2022-10-29T09:19:34Z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