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3F6DB2-CBE4-4B52-BF9E-E7EDCC38EF8D}" v="2" dt="2022-10-29T09:45:51.2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33F6DB2-CBE4-4B52-BF9E-E7EDCC38EF8D}"/>
    <pc:docChg chg="modSld">
      <pc:chgData name="Moldir Kabdualieva" userId="df42278df007c026" providerId="LiveId" clId="{C33F6DB2-CBE4-4B52-BF9E-E7EDCC38EF8D}" dt="2022-10-29T09:46:08.320" v="5" actId="1076"/>
      <pc:docMkLst>
        <pc:docMk/>
      </pc:docMkLst>
      <pc:sldChg chg="modSp">
        <pc:chgData name="Moldir Kabdualieva" userId="df42278df007c026" providerId="LiveId" clId="{C33F6DB2-CBE4-4B52-BF9E-E7EDCC38EF8D}" dt="2022-10-29T09:45:32.690" v="0"/>
        <pc:sldMkLst>
          <pc:docMk/>
          <pc:sldMk cId="0" sldId="261"/>
        </pc:sldMkLst>
        <pc:graphicFrameChg chg="mod">
          <ac:chgData name="Moldir Kabdualieva" userId="df42278df007c026" providerId="LiveId" clId="{C33F6DB2-CBE4-4B52-BF9E-E7EDCC38EF8D}" dt="2022-10-29T09:45:32.69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33F6DB2-CBE4-4B52-BF9E-E7EDCC38EF8D}" dt="2022-10-29T09:46:08.320" v="5" actId="1076"/>
        <pc:sldMkLst>
          <pc:docMk/>
          <pc:sldMk cId="334028445" sldId="265"/>
        </pc:sldMkLst>
        <pc:spChg chg="add mod">
          <ac:chgData name="Moldir Kabdualieva" userId="df42278df007c026" providerId="LiveId" clId="{C33F6DB2-CBE4-4B52-BF9E-E7EDCC38EF8D}" dt="2022-10-29T09:46:08.320" v="5" actId="1076"/>
          <ac:spMkLst>
            <pc:docMk/>
            <pc:sldMk cId="334028445" sldId="265"/>
            <ac:spMk id="3" creationId="{918865A6-5E30-E160-0F62-5D88C223F848}"/>
          </ac:spMkLst>
        </pc:spChg>
        <pc:spChg chg="mod">
          <ac:chgData name="Moldir Kabdualieva" userId="df42278df007c026" providerId="LiveId" clId="{C33F6DB2-CBE4-4B52-BF9E-E7EDCC38EF8D}" dt="2022-10-29T09:45:47.832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C33F6DB2-CBE4-4B52-BF9E-E7EDCC38EF8D}" dt="2022-10-29T09:45:51.240" v="2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40214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29 октября по 21 ч. 30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юго-восточный 9-14 м/с. Температура воздуха ночью  7-9 мороза, днем 0-2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31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30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31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Без осадков. Ветер юго-западный, южный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 7-9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8865A6-5E30-E160-0F62-5D88C223F848}"/>
              </a:ext>
            </a:extLst>
          </p:cNvPr>
          <p:cNvSpPr txBox="1"/>
          <p:nvPr/>
        </p:nvSpPr>
        <p:spPr>
          <a:xfrm>
            <a:off x="317284" y="666716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13174</TotalTime>
  <Words>636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2424</cp:revision>
  <cp:lastPrinted>2021-07-01T03:56:27Z</cp:lastPrinted>
  <dcterms:created xsi:type="dcterms:W3CDTF">2018-03-27T06:03:00Z</dcterms:created>
  <dcterms:modified xsi:type="dcterms:W3CDTF">2022-10-29T09:46:11Z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