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20E4668-667F-4ECD-9DF5-7B19D0EF6464}" v="1" dt="2022-10-29T09:57:20.66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920E4668-667F-4ECD-9DF5-7B19D0EF6464}"/>
    <pc:docChg chg="modSld">
      <pc:chgData name="Moldir Kabdualieva" userId="df42278df007c026" providerId="LiveId" clId="{920E4668-667F-4ECD-9DF5-7B19D0EF6464}" dt="2022-10-29T09:57:40.544" v="3" actId="1076"/>
      <pc:docMkLst>
        <pc:docMk/>
      </pc:docMkLst>
      <pc:sldChg chg="modSp">
        <pc:chgData name="Moldir Kabdualieva" userId="df42278df007c026" providerId="LiveId" clId="{920E4668-667F-4ECD-9DF5-7B19D0EF6464}" dt="2022-10-29T09:57:20.663" v="0"/>
        <pc:sldMkLst>
          <pc:docMk/>
          <pc:sldMk cId="0" sldId="261"/>
        </pc:sldMkLst>
        <pc:graphicFrameChg chg="mod">
          <ac:chgData name="Moldir Kabdualieva" userId="df42278df007c026" providerId="LiveId" clId="{920E4668-667F-4ECD-9DF5-7B19D0EF6464}" dt="2022-10-29T09:57:20.663" v="0"/>
          <ac:graphicFrameMkLst>
            <pc:docMk/>
            <pc:sldMk cId="0" sldId="261"/>
            <ac:graphicFrameMk id="21" creationId="{94CC0974-E1E4-47F3-9A8B-49A879A3B96B}"/>
          </ac:graphicFrameMkLst>
        </pc:graphicFrameChg>
      </pc:sldChg>
      <pc:sldChg chg="modSp mod">
        <pc:chgData name="Moldir Kabdualieva" userId="df42278df007c026" providerId="LiveId" clId="{920E4668-667F-4ECD-9DF5-7B19D0EF6464}" dt="2022-10-29T09:57:40.544" v="3" actId="1076"/>
        <pc:sldMkLst>
          <pc:docMk/>
          <pc:sldMk cId="334028445" sldId="265"/>
        </pc:sldMkLst>
        <pc:spChg chg="mod">
          <ac:chgData name="Moldir Kabdualieva" userId="df42278df007c026" providerId="LiveId" clId="{920E4668-667F-4ECD-9DF5-7B19D0EF6464}" dt="2022-10-29T09:57:40.544" v="3" actId="1076"/>
          <ac:spMkLst>
            <pc:docMk/>
            <pc:sldMk cId="334028445" sldId="265"/>
            <ac:spMk id="18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2547566110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endParaRPr lang="ru-RU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132182649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№302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Тараз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ru-RU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0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 октября 2022 года</a:t>
                      </a:r>
                      <a:endParaRPr lang="zh-CN" altLang="x-none" sz="1200" b="1" i="0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45062" y="3717032"/>
            <a:ext cx="481138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29 октября</a:t>
            </a:r>
            <a:r>
              <a:rPr lang="kk-KZ" altLang="ru-RU" sz="1200" b="1" dirty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6" name="TextBox 13"/>
          <p:cNvSpPr txBox="1"/>
          <p:nvPr/>
        </p:nvSpPr>
        <p:spPr>
          <a:xfrm>
            <a:off x="5010670" y="2873566"/>
            <a:ext cx="4680169" cy="830997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30 октября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30 октября в целом по городу ожидается пониженный уровень  загрязнения воздуха.</a:t>
            </a:r>
          </a:p>
        </p:txBody>
      </p:sp>
      <p:sp>
        <p:nvSpPr>
          <p:cNvPr id="20" name="Прямоугольник 19"/>
          <p:cNvSpPr/>
          <p:nvPr/>
        </p:nvSpPr>
        <p:spPr>
          <a:xfrm>
            <a:off x="4917873" y="115888"/>
            <a:ext cx="4795512" cy="2426818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30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</a:t>
            </a:r>
            <a:endParaRPr lang="ru-RU" alt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29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октября по 21 ч. 30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kk-KZ" sz="1200" dirty="0"/>
              <a:t>          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Временами дождь. Ночью и утром туман</a:t>
            </a:r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Ветер юго-западный 9-14, днем порывы 15-20 м/с. Температура воздуха ночью 6-8, днем 10-12 тепла.</a:t>
            </a:r>
          </a:p>
          <a:p>
            <a:pPr algn="ctr"/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31 октября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30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09 ч. 31 октября 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         Без осадков. Ночью и утром туман. Ветер юго-западный 9-14 м/с. Температура воздуха </a:t>
            </a:r>
            <a:r>
              <a:rPr lang="ru-RU" sz="1200">
                <a:latin typeface="Times New Roman" pitchFamily="18" charset="0"/>
                <a:cs typeface="Times New Roman" pitchFamily="18" charset="0"/>
              </a:rPr>
              <a:t>ночью 3-5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тепла.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kk-KZ" sz="1400" dirty="0">
                <a:latin typeface="Times New Roman"/>
                <a:ea typeface="Calibri"/>
                <a:cs typeface="Times New Roman"/>
              </a:rPr>
              <a:t> </a:t>
            </a:r>
            <a:endParaRPr lang="ru-RU" sz="1200" dirty="0">
              <a:effectLst/>
              <a:latin typeface="Calibri"/>
              <a:ea typeface="Calibri"/>
              <a:cs typeface="Times New Roman"/>
            </a:endParaRPr>
          </a:p>
        </p:txBody>
      </p:sp>
      <p:graphicFrame>
        <p:nvGraphicFramePr>
          <p:cNvPr id="21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7165851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3278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106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9" y="4587619"/>
            <a:ext cx="4824411" cy="153888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5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Чимкентская, 22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Рысбек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15, угол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Ниеткалиева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угол ул. Абая и Толе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Байзак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162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</a:t>
            </a:r>
            <a:r>
              <a:rPr lang="kk-KZ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 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Сатпаева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 проспект Джамбула 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22892" y="82088"/>
            <a:ext cx="4854521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9700" y="4422374"/>
            <a:ext cx="4291013" cy="1783575"/>
            <a:chOff x="511137" y="3942134"/>
            <a:chExt cx="4291013" cy="1956211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0051" y="4190135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11137" y="3942134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5221528" y="6162942"/>
            <a:ext cx="4320480" cy="27699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1050" b="1" i="1" dirty="0">
                <a:solidFill>
                  <a:srgbClr val="000000"/>
                </a:solidFill>
              </a:rPr>
              <a:t>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KZ" sz="12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155114419"/>
              </p:ext>
            </p:extLst>
          </p:nvPr>
        </p:nvGraphicFramePr>
        <p:xfrm>
          <a:off x="5021472" y="544051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9699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170" y="2189130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326547970"/>
              </p:ext>
            </p:extLst>
          </p:nvPr>
        </p:nvGraphicFramePr>
        <p:xfrm>
          <a:off x="5017189" y="244016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1397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воздуха не представляет опасности здоровью населения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14163</TotalTime>
  <Words>632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2720</cp:revision>
  <cp:lastPrinted>2022-10-28T06:46:23Z</cp:lastPrinted>
  <dcterms:created xsi:type="dcterms:W3CDTF">2018-03-27T06:03:00Z</dcterms:created>
  <dcterms:modified xsi:type="dcterms:W3CDTF">2022-10-29T09:57:40Z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