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8845EC-D55E-41A1-B0FF-8B78B15C79BA}" v="1" dt="2022-10-29T09:55:48.9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718845EC-D55E-41A1-B0FF-8B78B15C79BA}"/>
    <pc:docChg chg="modSld">
      <pc:chgData name="Moldir Kabdualieva" userId="df42278df007c026" providerId="LiveId" clId="{718845EC-D55E-41A1-B0FF-8B78B15C79BA}" dt="2022-10-29T09:55:57.010" v="1"/>
      <pc:docMkLst>
        <pc:docMk/>
      </pc:docMkLst>
      <pc:sldChg chg="modSp">
        <pc:chgData name="Moldir Kabdualieva" userId="df42278df007c026" providerId="LiveId" clId="{718845EC-D55E-41A1-B0FF-8B78B15C79BA}" dt="2022-10-29T09:55:48.902" v="0"/>
        <pc:sldMkLst>
          <pc:docMk/>
          <pc:sldMk cId="0" sldId="261"/>
        </pc:sldMkLst>
        <pc:graphicFrameChg chg="mod">
          <ac:chgData name="Moldir Kabdualieva" userId="df42278df007c026" providerId="LiveId" clId="{718845EC-D55E-41A1-B0FF-8B78B15C79BA}" dt="2022-10-29T09:55:48.902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718845EC-D55E-41A1-B0FF-8B78B15C79BA}" dt="2022-10-29T09:55:57.010" v="1"/>
        <pc:sldMkLst>
          <pc:docMk/>
          <pc:sldMk cId="334028445" sldId="265"/>
        </pc:sldMkLst>
        <pc:spChg chg="mod">
          <ac:chgData name="Moldir Kabdualieva" userId="df42278df007c026" providerId="LiveId" clId="{718845EC-D55E-41A1-B0FF-8B78B15C79BA}" dt="2022-10-29T09:55:57.010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№302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185009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30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29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30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во второй половине дня дождь. Ветер юго-западный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5-10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ночью 0-2, днем 11-13 тепла.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31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30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31 октября2022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, временами осадки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Ветер юго-западный 5-10 м/с. Температура воздуха 3-5 тепла.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30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31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13752</TotalTime>
  <Words>607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2637</cp:revision>
  <cp:lastPrinted>2021-07-01T03:56:27Z</cp:lastPrinted>
  <dcterms:created xsi:type="dcterms:W3CDTF">2018-03-27T06:03:00Z</dcterms:created>
  <dcterms:modified xsi:type="dcterms:W3CDTF">2022-10-29T09:55:57Z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