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smtClean="0">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a:r>
              <a:rPr lang="ru-RU" altLang="ru-RU" sz="1200" b="1"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09598095"/>
              </p:ext>
            </p:extLst>
          </p:nvPr>
        </p:nvGraphicFramePr>
        <p:xfrm>
          <a:off x="307975" y="2588895"/>
          <a:ext cx="4465638" cy="23622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301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28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қазан</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260319"/>
            <a:ext cx="4752928" cy="2123658"/>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29</a:t>
            </a:r>
            <a:r>
              <a:rPr lang="kk-KZ" sz="1200" b="1" dirty="0" smtClean="0">
                <a:latin typeface="Times New Roman" panose="02020603050405020304" pitchFamily="18" charset="0"/>
                <a:cs typeface="Times New Roman" panose="02020603050405020304" pitchFamily="18" charset="0"/>
              </a:rPr>
              <a:t> қазанға</a:t>
            </a:r>
          </a:p>
          <a:p>
            <a:pPr lvl="0" algn="ctr"/>
            <a:endParaRPr lang="kk-KZ"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   28 қазан </a:t>
            </a:r>
            <a:r>
              <a:rPr lang="kk-KZ" altLang="ru-RU" sz="1200" b="1" dirty="0">
                <a:latin typeface="Times New Roman" panose="02020603050405020304" pitchFamily="18" charset="0"/>
                <a:cs typeface="Times New Roman" panose="02020603050405020304" pitchFamily="18" charset="0"/>
              </a:rPr>
              <a:t>2022 </a:t>
            </a:r>
            <a:r>
              <a:rPr lang="kk-KZ" altLang="ru-RU" sz="1200" b="1" dirty="0" smtClean="0">
                <a:latin typeface="Times New Roman" panose="02020603050405020304" pitchFamily="18" charset="0"/>
                <a:cs typeface="Times New Roman" panose="02020603050405020304" pitchFamily="18" charset="0"/>
              </a:rPr>
              <a:t>ж. сағ. 21-ден 29</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қазанға </a:t>
            </a:r>
            <a:r>
              <a:rPr lang="kk-KZ" altLang="ru-RU" sz="1200" b="1" dirty="0" smtClean="0">
                <a:latin typeface="Times New Roman" panose="02020603050405020304" pitchFamily="18" charset="0"/>
                <a:cs typeface="Times New Roman" panose="02020603050405020304" pitchFamily="18" charset="0"/>
              </a:rPr>
              <a:t>2022 ж. сағ. 21 дейін</a:t>
            </a:r>
          </a:p>
          <a:p>
            <a:pPr algn="just"/>
            <a:r>
              <a:rPr lang="ru-RU" sz="1200" dirty="0">
                <a:latin typeface="Times New Roman" panose="02020603050405020304" pitchFamily="18" charset="0"/>
                <a:cs typeface="Times New Roman" panose="02020603050405020304" pitchFamily="18" charset="0"/>
              </a:rPr>
              <a:t>Жауын-шашынсыз.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соққан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a:t>
            </a:r>
            <a:r>
              <a:rPr lang="kk-KZ" sz="1200" dirty="0" smtClean="0">
                <a:latin typeface="Times New Roman" panose="02020603050405020304" pitchFamily="18" charset="0"/>
                <a:cs typeface="Times New Roman" panose="02020603050405020304" pitchFamily="18" charset="0"/>
              </a:rPr>
              <a:t>ғы</a:t>
            </a:r>
            <a:r>
              <a:rPr lang="ru-RU" sz="1200" dirty="0" err="1" smtClean="0">
                <a:latin typeface="Times New Roman" panose="02020603050405020304" pitchFamily="18" charset="0"/>
                <a:cs typeface="Times New Roman" panose="02020603050405020304" pitchFamily="18" charset="0"/>
              </a:rPr>
              <a:t>сқа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5-10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0-2 градус аяз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p>
          <a:p>
            <a:pPr lvl="0" algn="ctr"/>
            <a:r>
              <a:rPr lang="kk-KZ" sz="1200" b="1" dirty="0" smtClean="0">
                <a:latin typeface="Times New Roman" panose="02020603050405020304" pitchFamily="18" charset="0"/>
                <a:cs typeface="Times New Roman" panose="02020603050405020304" pitchFamily="18" charset="0"/>
              </a:rPr>
              <a:t>2022 жылғы 30 қазанға</a:t>
            </a:r>
          </a:p>
          <a:p>
            <a:pPr lvl="0" algn="ctr"/>
            <a:r>
              <a:rPr lang="kk-KZ" sz="1200" b="1" dirty="0" smtClean="0">
                <a:latin typeface="Times New Roman" panose="02020603050405020304" pitchFamily="18" charset="0"/>
                <a:cs typeface="Times New Roman" panose="02020603050405020304" pitchFamily="18" charset="0"/>
              </a:rPr>
              <a:t> 29 </a:t>
            </a:r>
            <a:r>
              <a:rPr lang="kk-KZ" sz="1200" b="1" dirty="0">
                <a:latin typeface="Times New Roman" panose="02020603050405020304" pitchFamily="18" charset="0"/>
                <a:cs typeface="Times New Roman" panose="02020603050405020304" pitchFamily="18" charset="0"/>
              </a:rPr>
              <a:t>қазанға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30 </a:t>
            </a:r>
            <a:r>
              <a:rPr lang="ru-RU" sz="1200" b="1" dirty="0" err="1">
                <a:latin typeface="Times New Roman" panose="02020603050405020304" pitchFamily="18" charset="0"/>
                <a:cs typeface="Times New Roman" panose="02020603050405020304" pitchFamily="18" charset="0"/>
              </a:rPr>
              <a:t>қазанға</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r>
              <a:rPr lang="ru-RU" sz="1200" dirty="0" smtClean="0">
                <a:latin typeface="Times New Roman" panose="02020603050405020304" pitchFamily="18" charset="0"/>
                <a:cs typeface="Times New Roman" panose="02020603050405020304" pitchFamily="18" charset="0"/>
              </a:rPr>
              <a:t>Жауын-шашынсыз. </a:t>
            </a:r>
            <a:r>
              <a:rPr lang="ru-RU" sz="1200" dirty="0" err="1" smtClean="0">
                <a:latin typeface="Times New Roman" panose="02020603050405020304" pitchFamily="18" charset="0"/>
                <a:cs typeface="Times New Roman" panose="02020603050405020304" pitchFamily="18" charset="0"/>
              </a:rPr>
              <a:t>Солтүстік</a:t>
            </a:r>
            <a:r>
              <a:rPr lang="kk-KZ" sz="1200" dirty="0" smtClean="0">
                <a:latin typeface="Times New Roman" panose="02020603050405020304" pitchFamily="18" charset="0"/>
                <a:cs typeface="Times New Roman" panose="02020603050405020304" pitchFamily="18" charset="0"/>
              </a:rPr>
              <a:t>тен жел 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8-10 </a:t>
            </a:r>
            <a:r>
              <a:rPr lang="kk-KZ" sz="1200" dirty="0">
                <a:latin typeface="Times New Roman" panose="02020603050405020304" pitchFamily="18" charset="0"/>
                <a:cs typeface="Times New Roman" panose="02020603050405020304" pitchFamily="18" charset="0"/>
              </a:rPr>
              <a:t>градус аяз</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577981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baseline="0" dirty="0"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680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қазанға</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8924" y="37535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0965" y="2553227"/>
            <a:ext cx="4667576" cy="120032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29, 2022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30 </a:t>
            </a:r>
            <a:r>
              <a:rPr lang="ru-RU" sz="1200" dirty="0" err="1">
                <a:solidFill>
                  <a:schemeClr val="tx1"/>
                </a:solidFill>
                <a:latin typeface="Times New Roman" panose="02020603050405020304" pitchFamily="18" charset="0"/>
                <a:cs typeface="Times New Roman" panose="02020603050405020304" pitchFamily="18" charset="0"/>
              </a:rPr>
              <a:t>қазанға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ыдыруына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төмендеуі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a:p>
            <a:pPr algn="just"/>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Нурмахамбет</a:t>
            </a:r>
            <a:r>
              <a:rPr lang="ru-RU" sz="1200" b="1" i="1" dirty="0">
                <a:latin typeface="Times New Roman" panose="02020603050405020304" pitchFamily="18" charset="0"/>
                <a:cs typeface="Times New Roman" panose="02020603050405020304" pitchFamily="18" charset="0"/>
              </a:rPr>
              <a:t> М.</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14835</TotalTime>
  <Words>563</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2551</cp:revision>
  <cp:lastPrinted>2021-07-01T07:38:07Z</cp:lastPrinted>
  <dcterms:created xsi:type="dcterms:W3CDTF">2018-03-27T06:03:00Z</dcterms:created>
  <dcterms:modified xsi:type="dcterms:W3CDTF">2022-10-28T09:58:15Z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