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без осадков. Ветер юго-восточный с переходом на северо-восточный 5-10 м/с. Температура воздуха ночью 1-3 мороза, днем 2-4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юго-восточный 0-5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4-6 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8208600"/>
              </p:ext>
            </p:extLst>
          </p:nvPr>
        </p:nvGraphicFramePr>
        <p:xfrm>
          <a:off x="5095876" y="4071942"/>
          <a:ext cx="4643470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1467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484516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79-83-3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info@meteo.kz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95609" y="553860"/>
            <a:ext cx="28696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13801</TotalTime>
  <Words>616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2503</cp:revision>
  <cp:lastPrinted>2021-02-03T11:37:00Z</cp:lastPrinted>
  <dcterms:created xsi:type="dcterms:W3CDTF">2018-03-27T06:03:00Z</dcterms:created>
  <dcterms:modified xsi:type="dcterms:W3CDTF">2022-10-28T10:04:36Z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