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534329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Ветер юго-восточный с переходом на юго-западный 9-14 м/с. Температура воздуха ночью 1 мороза-1 тепла, днём 4-6 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29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16529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2796</cp:revision>
  <cp:lastPrinted>2021-07-01T03:56:27Z</cp:lastPrinted>
  <dcterms:created xsi:type="dcterms:W3CDTF">2018-03-27T06:03:00Z</dcterms:created>
  <dcterms:modified xsi:type="dcterms:W3CDTF">2022-10-28T10:25:01Z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