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220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юго-западный 9-14 м/с. Температура воздуха ночью 1-3, днем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дождь. Ночью и утром туман. Ветер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14141</TotalTime>
  <Words>594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2719</cp:revision>
  <cp:lastPrinted>2022-10-28T06:46:23Z</cp:lastPrinted>
  <dcterms:created xsi:type="dcterms:W3CDTF">2018-03-27T06:03:00Z</dcterms:created>
  <dcterms:modified xsi:type="dcterms:W3CDTF">2022-10-28T10:19:45Z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