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7122188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301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29 октября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-западный с переходом на юго-восточный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ночью 6-8 мороза, днем 1-3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30 октября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30 октября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-восточный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5-10 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6-8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29 октября, ночью 30 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17825</TotalTime>
  <Words>618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2878</cp:revision>
  <cp:lastPrinted>2021-11-30T05:55:24Z</cp:lastPrinted>
  <dcterms:created xsi:type="dcterms:W3CDTF">2018-03-27T06:03:00Z</dcterms:created>
  <dcterms:modified xsi:type="dcterms:W3CDTF">2022-10-28T10:03:03Z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