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879733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28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3046988"/>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29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ea typeface="Calibri"/>
                <a:cs typeface="Times New Roman" pitchFamily="18" charset="0"/>
              </a:rPr>
              <a:t>Жауын-шашынсыз. </a:t>
            </a:r>
            <a:r>
              <a:rPr lang="kk-KZ" sz="1200" dirty="0">
                <a:latin typeface="Times New Roman"/>
                <a:ea typeface="SimSun"/>
              </a:rPr>
              <a:t>Түнде және таңертең </a:t>
            </a:r>
            <a:r>
              <a:rPr lang="kk-KZ" sz="1200" dirty="0" smtClean="0">
                <a:latin typeface="Times New Roman"/>
                <a:ea typeface="Times New Roman"/>
              </a:rPr>
              <a:t>тұман түседі. Сол</a:t>
            </a:r>
            <a:r>
              <a:rPr lang="kk-KZ" sz="1200" dirty="0" smtClean="0">
                <a:latin typeface="Times New Roman"/>
                <a:ea typeface="Calibri"/>
              </a:rPr>
              <a:t>түстік-шығыстан </a:t>
            </a:r>
            <a:r>
              <a:rPr lang="kk-KZ" sz="1200" dirty="0">
                <a:latin typeface="Times New Roman"/>
                <a:ea typeface="Calibri"/>
              </a:rPr>
              <a:t>соғатын жел оңтүстік-батыс желіне ауысады</a:t>
            </a:r>
            <a:r>
              <a:rPr lang="kk-KZ" sz="1200" dirty="0" smtClean="0">
                <a:latin typeface="Times New Roman"/>
                <a:ea typeface="Calibri"/>
              </a:rPr>
              <a:t>, </a:t>
            </a:r>
            <a:r>
              <a:rPr lang="kk-KZ" sz="1200" dirty="0">
                <a:latin typeface="Times New Roman"/>
                <a:ea typeface="Calibri"/>
              </a:rPr>
              <a:t>күші 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a:solidFill>
                  <a:prstClr val="black"/>
                </a:solidFill>
                <a:latin typeface="Times New Roman" pitchFamily="18" charset="0"/>
                <a:ea typeface="Calibri"/>
                <a:cs typeface="Times New Roman" pitchFamily="18" charset="0"/>
              </a:rPr>
              <a:t> </a:t>
            </a:r>
            <a:r>
              <a:rPr lang="kk-KZ" sz="1200">
                <a:latin typeface="Times New Roman"/>
                <a:ea typeface="Times New Roman"/>
              </a:rPr>
              <a:t>Кей </a:t>
            </a:r>
            <a:r>
              <a:rPr lang="kk-KZ" sz="1200" smtClean="0">
                <a:latin typeface="Times New Roman"/>
                <a:ea typeface="Times New Roman"/>
              </a:rPr>
              <a:t>уақытта жаңбыр жауады</a:t>
            </a:r>
            <a:r>
              <a:rPr lang="kk-KZ" sz="1200" smtClean="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a:ea typeface="SimSun"/>
              </a:rPr>
              <a:t>Түнде және таңертең </a:t>
            </a:r>
            <a:r>
              <a:rPr lang="kk-KZ" sz="1200" dirty="0">
                <a:solidFill>
                  <a:prstClr val="black"/>
                </a:solidFill>
                <a:latin typeface="Times New Roman"/>
                <a:ea typeface="Times New Roman"/>
              </a:rPr>
              <a:t>тұман түседі. </a:t>
            </a:r>
            <a:r>
              <a:rPr lang="kk-KZ" sz="1200" dirty="0" smtClean="0">
                <a:solidFill>
                  <a:prstClr val="black"/>
                </a:solidFill>
                <a:latin typeface="Times New Roman"/>
                <a:ea typeface="Times New Roman"/>
              </a:rPr>
              <a:t>О</a:t>
            </a:r>
            <a:r>
              <a:rPr lang="kk-KZ" sz="1200" dirty="0" smtClean="0">
                <a:solidFill>
                  <a:prstClr val="black"/>
                </a:solidFill>
                <a:latin typeface="Times New Roman"/>
                <a:ea typeface="Calibri"/>
              </a:rPr>
              <a:t>ңтүстік-батыс</a:t>
            </a:r>
            <a:r>
              <a:rPr lang="kk-KZ" sz="1200" dirty="0" smtClean="0">
                <a:latin typeface="Times New Roman"/>
                <a:ea typeface="Calibri"/>
              </a:rPr>
              <a:t>тан </a:t>
            </a:r>
            <a:r>
              <a:rPr lang="kk-KZ" sz="1200" dirty="0">
                <a:latin typeface="Times New Roman"/>
                <a:ea typeface="Calibri"/>
              </a:rPr>
              <a:t>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7-9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275785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14130</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2718</cp:revision>
  <cp:lastPrinted>2022-10-28T06:54:18Z</cp:lastPrinted>
  <dcterms:created xsi:type="dcterms:W3CDTF">2018-03-27T06:03:00Z</dcterms:created>
  <dcterms:modified xsi:type="dcterms:W3CDTF">2022-10-28T10:19:47Z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