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468769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008704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октября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5-10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3-5°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561" y="233666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4990980" y="344125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17410</TotalTime>
  <Words>583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2468</cp:revision>
  <cp:lastPrinted>2021-07-01T03:56:27Z</cp:lastPrinted>
  <dcterms:created xsi:type="dcterms:W3CDTF">2018-03-27T06:03:00Z</dcterms:created>
  <dcterms:modified xsi:type="dcterms:W3CDTF">2022-10-28T10:15:41Z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