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192845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октября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09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7-12 м/с. Температура воздуха ночью 8-10, днем 0-2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октября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октября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8-10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948231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14114</TotalTime>
  <Words>545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2387</cp:revision>
  <cp:lastPrinted>2021-07-01T03:56:27Z</cp:lastPrinted>
  <dcterms:created xsi:type="dcterms:W3CDTF">2018-03-27T06:03:00Z</dcterms:created>
  <dcterms:modified xsi:type="dcterms:W3CDTF">2022-10-28T10:04:51Z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