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61732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28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787227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29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28 қазанда с. 21-ден. 29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Ж</a:t>
            </a:r>
            <a:r>
              <a:rPr lang="kk-KZ" sz="1100">
                <a:latin typeface="Times New Roman" panose="02020603050405020304" pitchFamily="18" charset="0"/>
                <a:cs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 соққан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kern="1400" dirty="0">
                <a:solidFill>
                  <a:srgbClr val="000000"/>
                </a:solidFill>
                <a:latin typeface="Times New Roman" panose="02020603050405020304" pitchFamily="18" charset="0"/>
                <a:ea typeface="Times New Roman" panose="02020603050405020304" pitchFamily="18" charset="0"/>
              </a:rPr>
              <a:t>түстік-шығысқа ауысады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6-8 аяз, күндіз 1-3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kern="1400" dirty="0">
                <a:solidFill>
                  <a:srgbClr val="000000"/>
                </a:solidFill>
                <a:latin typeface="Times New Roman" panose="02020603050405020304" pitchFamily="18" charset="0"/>
                <a:ea typeface="Times New Roman" panose="02020603050405020304" pitchFamily="18" charset="0"/>
              </a:rPr>
              <a:t>түстік-шығыстан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6-8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30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17658</TotalTime>
  <Words>568</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2915</cp:revision>
  <cp:lastPrinted>2022-05-31T05:49:59Z</cp:lastPrinted>
  <dcterms:created xsi:type="dcterms:W3CDTF">2018-03-27T06:03:00Z</dcterms:created>
  <dcterms:modified xsi:type="dcterms:W3CDTF">2022-10-28T10:03:10Z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