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22058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519274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altLang="ru-RU" sz="1200"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2021-07-01T03:56:27Z</cp:lastPrinted>
  <dcterms:created xsi:type="dcterms:W3CDTF">2018-03-27T06:03:00Z</dcterms:created>
  <dcterms:modified xsi:type="dcterms:W3CDTF">2022-10-28T10:21:21Z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