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6559755-A7D4-4797-8D65-2A7C56A6A87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2403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3F0A1-59EA-499B-8A05-4D38B82AB7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B80A-0D52-4B14-B058-DA25F30EBA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A4B6-B3E5-45B0-910F-33DBC1E537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98405-A6C6-49C6-B3D2-B5C16BD63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FF0DF-DCA5-4F3A-B663-EB3E1ED28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8AEAF-1867-40C5-9B2F-973FE36096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1B3-18D0-41C7-9933-D751189C5D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79110-9846-4CFF-A846-BE1B80B61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C8787-47CA-4924-941A-18CD1053C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1EEB9-D8F5-48C8-A55E-0EA50BDE35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EA5AE-0754-421C-8F78-0E6C28FD85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0254B4B-1823-4C07-A68B-DECE93F294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октября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1-3, днем 12-14 тепла</a:t>
            </a:r>
            <a:r>
              <a:rPr lang="ru-RU" altLang="ru-RU" b="1">
                <a:solidFill>
                  <a:schemeClr val="tx1"/>
                </a:solidFill>
              </a:rPr>
              <a:t>.</a:t>
            </a:r>
            <a:endParaRPr lang="ru-RU" altLang="ru-RU"/>
          </a:p>
          <a:p>
            <a:pPr algn="just"/>
            <a:endParaRPr lang="ru-RU"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октября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1-3 тепла</a:t>
            </a:r>
            <a:r>
              <a:rPr lang="ru-RU" altLang="ru-RU" b="1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29 октября, ночью 30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2438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03982" y="3438169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Нурмахамбет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М.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212" y="653072"/>
            <a:ext cx="46498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14623</TotalTime>
  <Words>782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2767</cp:revision>
  <cp:lastPrinted>2021-07-01T09:11:30Z</cp:lastPrinted>
  <dcterms:created xsi:type="dcterms:W3CDTF">2018-03-27T06:03:00Z</dcterms:created>
  <dcterms:modified xsi:type="dcterms:W3CDTF">2022-10-28T09:39:59Z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