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13643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октября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октября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октября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м/с. Температура воздуха ночью 3-5° мороза, днем 3-5°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190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19061</TotalTime>
  <Words>625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2590</cp:revision>
  <cp:lastPrinted>2021-10-18T15:52:53Z</cp:lastPrinted>
  <dcterms:created xsi:type="dcterms:W3CDTF">2018-03-27T06:03:00Z</dcterms:created>
  <dcterms:modified xsi:type="dcterms:W3CDTF">2022-10-28T10:23:26Z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