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68012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301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28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2263353"/>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8161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29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28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29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r>
              <a:rPr lang="ru-RU" sz="1100" dirty="0" smtClean="0">
                <a:latin typeface="Times New Roman" panose="02020603050405020304" pitchFamily="18" charset="0"/>
                <a:cs typeface="Times New Roman" panose="02020603050405020304" pitchFamily="18" charset="0"/>
              </a:rPr>
              <a:t>    </a:t>
            </a:r>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жауын-шашынсыз. Жел оңтүстік-шығыстан о4т8ст3к-батыс0а ауысып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 градус аяз-1 градус аяз, күндіз 4-6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30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29</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30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 жауын-шашын (жаңбыр,қар</a:t>
            </a:r>
            <a:r>
              <a:rPr lang="ru-RU" sz="1100" dirty="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a:t>
            </a:r>
            <a:r>
              <a:rPr lang="kk-KZ" sz="1100" dirty="0" smtClean="0">
                <a:latin typeface="Times New Roman" pitchFamily="18" charset="0"/>
                <a:cs typeface="Times New Roman" pitchFamily="18" charset="0"/>
              </a:rPr>
              <a:t>түстік-шы</a:t>
            </a:r>
            <a:r>
              <a:rPr lang="kk-KZ" sz="1100" dirty="0">
                <a:latin typeface="Times New Roman" pitchFamily="18" charset="0"/>
                <a:cs typeface="Times New Roman" pitchFamily="18" charset="0"/>
              </a:rPr>
              <a:t>ғ</a:t>
            </a:r>
            <a:r>
              <a:rPr lang="kk-KZ" sz="1100" dirty="0" smtClean="0">
                <a:latin typeface="Times New Roman" pitchFamily="18" charset="0"/>
                <a:cs typeface="Times New Roman" pitchFamily="18" charset="0"/>
              </a:rPr>
              <a:t>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0-2 градус аяз</a:t>
            </a:r>
            <a:r>
              <a:rPr lang="ru-RU" sz="1100" dirty="0" smtClean="0">
                <a:latin typeface="Times New Roman" pitchFamily="18" charset="0"/>
                <a:cs typeface="Times New Roman" pitchFamily="18" charset="0"/>
              </a:rPr>
              <a:t>.</a:t>
            </a:r>
          </a:p>
          <a:p>
            <a:pPr indent="144000" algn="just"/>
            <a:endParaRPr lang="ru-RU" sz="1100" dirty="0">
              <a:latin typeface="Times New Roman" pitchFamily="18" charset="0"/>
              <a:cs typeface="Times New Roman" pitchFamily="18" charset="0"/>
            </a:endParaRPr>
          </a:p>
          <a:p>
            <a:pPr indent="144000" algn="just"/>
            <a:endParaRPr lang="ru-RU" sz="1100" dirty="0" smtClean="0">
              <a:latin typeface="Times New Roman" pitchFamily="18" charset="0"/>
              <a:cs typeface="Times New Roman" pitchFamily="18" charset="0"/>
            </a:endParaRPr>
          </a:p>
          <a:p>
            <a:pPr indent="144000" algn="just"/>
            <a:endParaRPr lang="ru-RU" sz="1100" dirty="0">
              <a:latin typeface="Times New Roman" pitchFamily="18" charset="0"/>
              <a:cs typeface="Times New Roman" pitchFamily="18" charset="0"/>
            </a:endParaRPr>
          </a:p>
          <a:p>
            <a:pPr indent="144000" algn="just"/>
            <a:r>
              <a:rPr lang="ru-RU" sz="1100" dirty="0" smtClean="0">
                <a:latin typeface="Times New Roman" pitchFamily="18" charset="0"/>
                <a:cs typeface="Times New Roman" pitchFamily="18" charset="0"/>
              </a:rPr>
              <a:t>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Нурмахамбет</a:t>
            </a:r>
            <a:r>
              <a:rPr lang="ru-RU" sz="1200" b="1" i="1" dirty="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16220</TotalTime>
  <Words>593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2946</cp:revision>
  <cp:lastPrinted>2021-07-01T03:56:27Z</cp:lastPrinted>
  <dcterms:created xsi:type="dcterms:W3CDTF">2018-03-27T06:03:00Z</dcterms:created>
  <dcterms:modified xsi:type="dcterms:W3CDTF">2022-10-28T10:24:54Z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