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№301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323725"/>
              </p:ext>
            </p:extLst>
          </p:nvPr>
        </p:nvGraphicFramePr>
        <p:xfrm>
          <a:off x="5024438" y="4000504"/>
          <a:ext cx="4637064" cy="265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165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24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29 октября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29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3-5 мороза, днем 9-11 тепла.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30 октября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29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30 октября2022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временами без осадков. Ветер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северо-восточный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3-8 м/с.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0-2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2952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5114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октября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30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128587" y="246084"/>
            <a:ext cx="4824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13749</TotalTime>
  <Words>539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Calibri</vt:lpstr>
      <vt:lpstr>Times New Roman</vt:lpstr>
      <vt:lpstr>Times New Roman KZ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2636</cp:revision>
  <cp:lastPrinted>2021-07-01T03:56:27Z</cp:lastPrinted>
  <dcterms:created xsi:type="dcterms:W3CDTF">2018-03-27T06:03:00Z</dcterms:created>
  <dcterms:modified xsi:type="dcterms:W3CDTF">2022-10-28T10:18:31Z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