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№301</a:t>
                      </a:r>
                      <a:r>
                        <a:rPr lang="kk-KZ" altLang="x-none" sz="1600" b="1" i="1" baseline="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527" y="3627657"/>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858935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28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таңертең және күндіз жаңбыр жауады. Оңтүстік-шығыстан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 5-7, күндіз 16-18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30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29 қазаннан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30 қазанға</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кей уақытта қатты жаңбыр жауады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8-13, екпіні 15-20 м/с. Ауа температурасы 4-6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25721" y="239510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7172" y="3290500"/>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Нурмахамбет</a:t>
            </a:r>
            <a:r>
              <a:rPr lang="ru-RU" sz="1200" b="1" i="1" dirty="0" smtClean="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416496"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13236</TotalTime>
  <Words>588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2533</cp:revision>
  <cp:lastPrinted>2021-07-01T03:56:27Z</cp:lastPrinted>
  <dcterms:created xsi:type="dcterms:W3CDTF">2018-03-27T06:03:00Z</dcterms:created>
  <dcterms:modified xsi:type="dcterms:W3CDTF">2022-10-28T10:27:35Z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