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333535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октября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28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29 октября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Переменная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днем дождь. Ветер восточный 7-12 м/с. Температура воздуха ночью 0-2, днем 12-14 тепла.</a:t>
            </a:r>
            <a:endParaRPr lang="ru-RU" sz="1050" dirty="0" smtClean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30 октября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29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30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ок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восточный 9-14 м/с. Температура воздуха ночью 4-6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инженер         Садуакасов М.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28.10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11:35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13693</TotalTime>
  <Words>610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2420</cp:revision>
  <cp:lastPrinted>2021-07-01T03:56:27Z</cp:lastPrinted>
  <dcterms:created xsi:type="dcterms:W3CDTF">2018-03-27T06:03:00Z</dcterms:created>
  <dcterms:modified xsi:type="dcterms:W3CDTF">2022-10-28T10:01:15Z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