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3831171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қазанға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29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шығыстан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12-14</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шығыстан 9-14</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29 қазан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30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Нурмахамбет</a:t>
            </a:r>
            <a:r>
              <a:rPr lang="ru-RU" sz="1200" b="1" i="1" dirty="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инженер Сәдуақасов М.</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28.1</a:t>
            </a:r>
            <a:r>
              <a:rPr lang="ru-RU" sz="1200" dirty="0" smtClean="0">
                <a:latin typeface="Times New Roman" panose="02020603050405020304" pitchFamily="18" charset="0"/>
                <a:ea typeface="Times New Roman" panose="02020603050405020304" pitchFamily="18" charset="0"/>
              </a:rPr>
              <a:t>0.2022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11:35</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14208</TotalTime>
  <Words>579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2493</cp:revision>
  <cp:lastPrinted>2021-07-01T07:38:07Z</cp:lastPrinted>
  <dcterms:created xsi:type="dcterms:W3CDTF">2018-03-27T06:03:00Z</dcterms:created>
  <dcterms:modified xsi:type="dcterms:W3CDTF">2022-10-28T10:01:09Z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