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дождь. Ветер юго-восточный 8-13 м/с. Температура воздуха ночью 5-7, днем 16-18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сильный дождь.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юго-западный 8-13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4-6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07706" y="201633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998756" y="3062797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39079" y="564630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2421</cp:revision>
  <cp:lastPrinted>2021-07-01T03:56:27Z</cp:lastPrinted>
  <dcterms:created xsi:type="dcterms:W3CDTF">2018-03-27T06:03:00Z</dcterms:created>
  <dcterms:modified xsi:type="dcterms:W3CDTF">2022-10-28T10:27:41Z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