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45657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юго-восточный 5-10 м/с. Температура воздуха ночью 5-7 мороза, днем около 1-3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Ветер 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ночью 3-5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4514" y="1988840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087" y="284981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14903</TotalTime>
  <Words>644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2458</cp:revision>
  <cp:lastPrinted>2021-07-01T03:56:27Z</cp:lastPrinted>
  <dcterms:created xsi:type="dcterms:W3CDTF">2018-03-27T06:03:00Z</dcterms:created>
  <dcterms:modified xsi:type="dcterms:W3CDTF">2022-10-28T09:54:52Z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