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71" d="100"/>
          <a:sy n="71" d="100"/>
        </p:scale>
        <p:origin x="330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980936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№301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29, ночью 30 октября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526059696"/>
              </p:ext>
            </p:extLst>
          </p:nvPr>
        </p:nvGraphicFramePr>
        <p:xfrm>
          <a:off x="5139910" y="6527166"/>
          <a:ext cx="4730750" cy="320882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4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28 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29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дождь. Ветер западный, северо-западный 9-14 м/с.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воздуха ночью 6-8, днем 10-12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30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октября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30 ок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Облачно,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7-12 м/с. Температура воздуха ночью 6-8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15518</TotalTime>
  <Words>599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2434</cp:revision>
  <cp:lastPrinted>2021-10-15T03:50:29Z</cp:lastPrinted>
  <dcterms:created xsi:type="dcterms:W3CDTF">2018-03-27T06:03:00Z</dcterms:created>
  <dcterms:modified xsi:type="dcterms:W3CDTF">2022-10-28T09:34:27Z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